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57" r:id="rId4"/>
    <p:sldId id="262" r:id="rId5"/>
    <p:sldId id="263" r:id="rId6"/>
    <p:sldId id="265" r:id="rId7"/>
    <p:sldId id="266" r:id="rId8"/>
    <p:sldId id="267" r:id="rId9"/>
    <p:sldId id="268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14:08:32.6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79 24575,'1'-1'0,"-1"0"0,1 0 0,0 0 0,-1 0 0,1 0 0,0 0 0,0 0 0,0 1 0,0-1 0,-1 0 0,1 0 0,0 1 0,0-1 0,0 1 0,1-1 0,-1 1 0,0-1 0,0 1 0,0 0 0,0-1 0,0 1 0,1 0 0,-1 0 0,0 0 0,2 0 0,42-4 0,-37 4 0,745-9-3,-448 11-278,460-4-1173,897 6 1447,-1639-4 4,174 9-3,-179-6 6,-20 0 0,-31 0 0,-721 6 1710,469-11-1666,126 3-44,-167-4 0,325 4 0,0-1 0,0 0 0,0 0 0,0 0 0,0 0 0,1 0 0,-1 0 0,0 0 0,0 0 0,0 0 0,0 0 0,0 0 0,0 0 0,0-1 0,1 1 0,-1 0 0,0-1 0,0 1 0,0-1 0,1 1 0,-1-1 0,0 1 0,-1-2 0,32-7 0,119-13 0,286-6 0,-354 26 0,625-10 0,-2225 15-2151,1302-3-3889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14:09:51.7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2807 1599 24575,'67'-14'0,"1"2"0,72-2 0,137 7 0,-159 6 0,1219-2-577,-1266 8 577,-71-5 0,0-1 0,0 1 0,0 0 0,1 0 0,-1 0 0,0 0 0,0 0 0,0 0 0,0 0 0,0 0 0,1 0 0,-1 0 0,0 0 0,0 0 0,0 0 0,0 0 0,0 0 0,1 0 0,-1 0 0,0 0 0,0 0 0,0 0 0,0 0 0,0 0 0,0 0 0,1 1 0,-1-1 0,0 0 0,0 0 0,0 0 0,0 0 0,0 0 0,0 0 0,0 0 0,0 0 0,0 1 0,1-1 0,-1 0 0,0 0 0,0 0 0,0 0 0,0 0 0,0 0 0,0 1 0,0-1 0,0 0 0,0 0 0,0 0 0,0 0 0,0 0 0,0 1 0,0-1 0,0 0 0,0 0 0,0 0 0,0 0 0,0 0 0,0 0 0,0 1 0,0-1 0,0 0 0,-1 0 0,1 0 0,0 0 0,0 0 0,-20 8 0,-98 21 0,-131 14 0,-127 3-164,-994 34-1881,280-23 1750,845-35 379,152-8 161,92-14-242,1 0 0,-1 0 0,1 0 0,-1 0 1,1 0-1,-1 0 0,1 0 0,-1 0 0,1 0 0,-1 0 1,1 0-1,-1 1 0,1-1 0,0 0 0,-1 0 0,1 0 1,-1 1-1,1-1 0,-1 0 0,1 1 0,0-1 0,-1 0 1,1 1-1,0-1 0,-1 0 0,1 1 0,0-1 0,-1 0 1,1 1-1,0-1 0,0 1 0,0-1 0,-1 1 0,1-1 1,0 1-1,0 0 0,3 1 3,0-1 0,1 1 0,-1-1-1,0 0 1,1 0 0,-1 0 0,1 0 0,-1-1 0,5 1 0,180 20-28,204-4 1,-261-14-92,360 5-629,140 4 872,-625-12-111,41 1 547,-1 2 0,84 17 1,-107-12-274,-19 1-124,-7-6-160,1-1-1,0 0 0,-1 0 0,1-1 0,-1 1 0,0-1 1,0 1-1,0-1 0,0 0 0,1 0 0,-5 1 0,-141 42 452,-248 41 0,251-58-328,9-1-118,-179 38-14,312-63 0,-34 9 0,37-10 0,0 0 0,0 0 0,0 0 0,-1 0 0,1 0 0,0 0 0,0 0 0,0 0 0,0 0 0,0 0 0,0 0 0,-1 0 0,1 0 0,0 0 0,0 0 0,0 0 0,0 0 0,0 0 0,0 0 0,-1 0 0,1 1 0,0-1 0,0 0 0,0 0 0,0 0 0,0 0 0,0 0 0,0 0 0,0 0 0,0 0 0,0 1 0,0-1 0,-1 0 0,1 0 0,0 0 0,0 0 0,0 0 0,0 0 0,0 1 0,0-1 0,0 0 0,0 0 0,0 0 0,0 0 0,0 0 0,0 0 0,0 1 0,0-1 0,0 0 0,1 0 0,-1 0 0,0 0 0,0 0 0,0 0 0,0 1 0,0-1 0,0 0 0,0 0 0,0 0 0,21 4 0,485-1 0,-279-7 0,880-50-606,-1040 46 606,-58 9 33,-8 2-36,-18 9-44,-14 12 83,29-12 128,19-3 158,17-2-298,0-2-1,1-2 0,50 0 1,-35-2-17,755 4-743,-18-1 141,-668 1 595,-74 0 0,-45-5 0,0 0 0,0 0 0,0 0 0,0 0 0,0 0 0,0 0 0,0 0 0,0 0 0,-1 0 0,1 0 0,0 0 0,0 0 0,0 0 0,0 0 0,0 0 0,0 0 0,0 0 0,0 1 0,0-1 0,0 0 0,0 0 0,0 0 0,0 0 0,0 0 0,0 0 0,0 0 0,-1 0 0,1 0 0,0 0 0,0 1 0,0-1 0,0 0 0,0 0 0,0 0 0,0 0 0,0 0 0,0 0 0,0 0 0,0 0 0,1 0 0,-1 1 0,0-1 0,0 0 0,0 0 0,0 0 0,0 0 0,0 0 0,0 0 0,0 0 0,0 0 0,0 0 0,0 1 0,-29 4 0,-686 36 30,593-38 28,-787 7 381,874-10-439,17 1 0,1-1 0,-1 0 0,1-2 0,-1 0 0,-26-7 0,42 8 10,-1 0 0,1 0 0,0 0 0,-1 0 1,1 0-1,0-1 0,0 1 0,-1-1 0,1 0 1,1 0-1,-1 1 0,0-1 0,0 0 0,1-1 1,-1 1-1,1 0 0,0 0 0,-1-1 0,1 1 1,0-1-1,0 1 0,1-1 0,-1 1 0,0-1 1,1 1-1,0-1 0,0 0 0,0-2 0,0-8 79,1-1-1,0 1 0,2-1 0,4-17 0,0-1-20,1-14-68,-2 4 0,16-54 0,-18 82 0,1 0 0,1 0 0,0 1 0,0 0 0,2 0 0,0 0 0,16-19 0,21-13 0,1 2 0,3 3 0,85-56 0,-33 25 0,-22 15 0,-28 22 0,-2-3 0,-2-1 0,72-75 0,-118 112 0,1 0 0,-1 0 0,0 0 0,0-1 0,0 1 0,0 0 0,0-1 0,0 1 0,0-1 0,0 1 0,-1-1 0,1 1 0,0-1 0,-1 0 0,0 1 0,1-1 0,-1 0 0,0 1 0,0-1 0,0 0 0,0 1 0,0-1 0,0 0 0,0 0 0,-1 1 0,1-1 0,0 0 0,-1 1 0,0-1 0,1 1 0,-1-1 0,0 1 0,0-1 0,0 1 0,0-1 0,0 1 0,0 0 0,0 0 0,-2-2 0,-6-4 0,0 2 0,-1-1 0,0 1 0,0 1 0,-15-6 0,13 5 0,-402-129-7,-15 25-451,283 73 82,-27-6 181,-355-105 119,518 143 76,-70-29 0,76 31 0,0 0 0,0 0 0,0-1 0,0 0 0,1 0 0,-1 0 0,1 0 0,0 0 0,-1-1 0,2 0 0,-1 1 0,0-1 0,-3-8 0,5 10 0,0-1 0,1 0 0,-1 1 0,1-1 0,0 0 0,-1 1 0,1-1 0,1 0 0,-1 1 0,0-1 0,1 0 0,-1 1 0,1-1 0,0 0 0,-1 1 0,1-1 0,1 1 0,-1 0 0,2-3 0,35-43 0,11 2 191,1 2 1,3 2-1,1 3 1,2 2 0,83-42-1,1 12-209,173-56-1,-277 110 19,-18 5 0,1 1 0,0 1 0,0 0 0,0 2 0,0 0 0,1 1 0,20 0 0,-40 3 0,1 0 0,-1 0 0,1 0 0,-1 0 0,1 0 0,-1 0 0,0 0 0,1 1 0,-1-1 0,1 0 0,-1 0 0,1 0 0,-1 0 0,0 1 0,1-1 0,-1 0 0,1 1 0,-1-1 0,0 0 0,1 0 0,-1 1 0,0-1 0,1 1 0,-1-1 0,0 0 0,0 1 0,0-1 0,1 1 0,-1-1 0,0 0 0,0 1 0,0-1 0,0 1 0,0-1 0,0 1 0,1-1 0,-1 1 0,0-1 0,-1 1 0,1-1 0,0 0 0,0 1 0,0 0 0,-10 26 0,3-6 0,7-19 0,0-1 0,1 0 0,-1 0 0,0 1 0,1-1 0,0 0 0,-1 0 0,1 0 0,-1 0 0,1 0 0,0 0 0,0 0 0,0 0 0,0 0 0,0 0 0,0 0 0,0 0 0,0-1 0,2 2 0,13 7 0,0-1 0,0-1 0,1 0 0,0-1 0,1-1 0,32 5 0,-10-2 0,836 148-473,-279-58 112,-356-42 361,-239-55 0,1 0 0,0 0 0,-1-1 0,1 2 0,-1-1 0,1 0 0,-1 0 0,1 1 0,-1-1 0,0 1 0,3 3 0,-5-5 0,1 1 0,-1-1 0,0 0 0,0 1 0,0-1 0,0 1 0,0-1 0,0 1 0,0-1 0,0 1 0,0-1 0,0 1 0,0-1 0,0 0 0,0 1 0,0-1 0,-1 1 0,1-1 0,0 1 0,0-1 0,0 0 0,-1 1 0,1-1 0,0 1 0,0-1 0,-1 0 0,1 1 0,0-1 0,-1 0 0,1 0 0,0 1 0,-1-1 0,1 0 0,-1 0 0,1 1 0,-1-1 0,0 0 0,-10 5 0,1-1 0,-2 0 0,-20 4 0,-325 60 757,51-10-680,-682 198-77,964-248 0,0-1 0,0-1 0,0-1 0,-1-2 0,0 0 0,0-2 0,1 0 0,-1-2 0,0 0 0,-25-6 0,48 7 0,0 0 0,0 0 0,1-1 0,-1 1 0,0 0 0,0-1 0,1 1 0,-1-1 0,0 0 0,1 1 0,-1-1 0,0 0 0,1 0 0,-1 0 0,1 0 0,-1 0 0,1 0 0,0-1 0,0 1 0,-1 0 0,1-1 0,0 1 0,0-1 0,0 1 0,-1-4 0,3 3 0,0 0 0,0 0 0,0 0 0,0 0 0,0 0 0,1 0 0,-1 1 0,1-1 0,-1 0 0,1 1 0,0 0 0,0-1 0,-1 1 0,1 0 0,0 0 0,0 0 0,0 0 0,0 0 0,0 0 0,1 0 0,-1 1 0,3-1 0,76-26 0,152-28 0,86 8 0,-281 42 0,69-8 0,-25 4 0,96-23 0,-176 32 0,-1 0 0,1 0 0,0 0 0,-1 0 0,1-1 0,-1 1 0,1 0 0,0-1 0,-1 1 0,1-1 0,-1 0 0,1 0 0,-1 1 0,0-1 0,1 0 0,-1 0 0,0 0 0,0-1 0,0 1 0,1 0 0,0-2 0,-5 1 0,1 0 0,-1 0 0,1 0 0,-1 0 0,0 1 0,1-1 0,-1 1 0,0 0 0,0-1 0,0 1 0,0 1 0,-1-1 0,-2 0 0,-531-133-27,369 97-110,-559-113-1121,147 32 1147,537 108 111,38 7 0,8 2 0,64 9 0,799 211 1533,-787-195-1533,105 47 0,-178-69 0,-1 1 0,0-1 0,-1 1 0,1 0 0,0 1 0,7 6 0,-12-10 0,1 1 0,-1-1 0,0 0 0,0 1 0,1-1 0,-1 0 0,0 1 0,0-1 0,0 0 0,0 1 0,0-1 0,1 1 0,-1-1 0,0 0 0,0 1 0,0-1 0,0 1 0,0-1 0,0 0 0,0 1 0,0-1 0,0 1 0,-1-1 0,1 0 0,0 1 0,0-1 0,0 1 0,0-1 0,0 0 0,-1 1 0,1-1 0,-1 1 0,-24 10 0,-13-4 0,0-2 0,-1-2 0,-55-2 0,37-1 0,-710-3-637,175-1 248,539 4 389,-155 5 0,172-2 0,0 1 0,0 2 0,-51 15 0,304-82 66,3 8-1,241-24 1,470 14 131,-1147 67-197,-1528 1-324,3269-5 1280,-1776 0-956,45-1 88,-835 31-989,1030-28 901,-40 2 0,-79 18 0,110-14 0,31-5 0,32-5 0,-32 1 81,1 0 1,-1 0-1,0-1 0,1-1 1,-1 0-1,-1-1 0,1 0 1,0 0-1,13-9 0,-24 13-81,1 0 0,-1 0 0,0 0 0,0 0 0,1-1 0,-1 1 0,0 0 0,1 0 0,-1 0 0,0 0 0,0-1 0,1 1 0,-1 0 0,0 0 0,0-1 0,1 1 0,-1 0 0,0 0 0,0-1 0,0 1 0,0 0 0,0-1 0,1 1 0,-1 0 0,0-1 0,0 1 0,0 0 0,0-1 0,0 1 0,0 0 0,0-1 0,0 1 0,0 0 0,0-1 0,0 1 0,0 0 0,0-1 0,-1 1 0,1 0 0,0-1 0,0 1 0,0 0 0,0 0 0,0-1 0,-1 1 0,1 0 0,0-1 0,0 1 0,-1 0 0,1 0 0,0 0 0,0-1 0,-1 1 0,1 0 0,0 0 0,-1 0 0,1 0 0,0-1 0,0 1 0,-1 0 0,-25-6 0,25 6 0,-88-10 0,0 5 0,-108 6 0,78 1 0,-67-1 0,160 0 0,22-1 0,6 0 0,95 1 0,1139-1 0,-1236 0 0,53-1 0,-47 0 0,-32-2 0,-1357-90 0,1295 88 0,67 1 0,23 0 0,32-1 0,560-8 0,-493 14 0,-84 0 0,-22 0 0,-34 1 0,16-1 0,-584 68 0,457-49 0,52-12 0,-161-6 0,-37 1 0,283-2 0,0 0 0,0 1 0,0 1 0,0 0 0,1 1 0,-18 7 0,14 2 0,18-3 0,1-8 0,0 0 0,-1 0 0,1-1 0,0 1 0,0-1 0,-1 0 0,1 0 0,0 0 0,0 0 0,4 0 0,107 18 0,223 6 0,-274-22 0,944 7 0,-689-37 0,-277 29 0,-42-2 0,1 0 0,0 1 0,0-1 0,-1 0 0,1 0 0,0 0 0,0 0 0,0 0 0,-1 0 0,1 0 0,0 0 0,0 0 0,0 0 0,-1 1 0,1-1 0,0 0 0,0 0 0,0 0 0,0 0 0,0 0 0,-1 1 0,1-1 0,0 0 0,0 0 0,0 0 0,0 1 0,0-1 0,0 0 0,0 0 0,0 1 0,0-1 0,0 0 0,0 0 0,0 0 0,0 1 0,0-1 0,0 0 0,0 0 0,0 1 0,0-1 0,0 0 0,0 0 0,0 0 0,0 1 0,0-1 0,0 0 0,0 0 0,0 0 0,0 1 0,1-1 0,-1 0 0,0 0 0,0 0 0,0 0 0,0 1 0,1-1 0,-1 0 0,0 0 0,0 0 0,0 0 0,1 0 0,-19 8 0,0-2 0,-1 0 0,0-1 0,0-1 0,-29 3 0,10-1 0,-428 51 5,204-28-110,120-11-143,-583 48-4,659-70 252,66 5 0,0-1 0,0 0 0,0 0 0,0 0 0,0 0 0,0 0 0,-1 0 0,1 0 0,0 0 0,0 0 0,0 0 0,0 0 0,0 0 0,0 0 0,-1-1 0,1 1 0,0 0 0,0 0 0,0 0 0,0 0 0,0 0 0,0 0 0,0 0 0,-1 0 0,1 0 0,0 0 0,0 0 0,0 0 0,0-1 0,0 1 0,0 0 0,0 0 0,0 0 0,0 0 0,0 0 0,0 0 0,0 0 0,0-1 0,0 1 0,0 0 0,0 0 0,0 0 0,0 0 0,0 0 0,0-1 0,0 1 0,0 0 0,0 0 0,0 0 0,0 0 0,0 0 0,0 0 0,0 0 0,0-1 0,0 1 0,0 0 0,0 0 0,0 0 0,0 0 0,0 0 0,0 0 0,0 0 0,1-1 0,-1 1 0,0 0 0,19-6 0,36-4 0,1 2 0,90 0 0,-73 5 0,2186-24-1442,-2105 28 1679,-54 2-146,-82 2-91,-18-5 0,0 0 0,0 0 0,0 0 0,1 1 0,-1-1 0,0 0 0,0 0 0,0 0 0,0 0 0,0 1 0,0-1 0,0 0 0,0 0 0,0 0 0,0 1 0,0-1 0,0 0 0,0 0 0,0 0 0,0 1 0,0-1 0,0 0 0,0 0 0,0 0 0,0 1 0,0-1 0,0 0 0,0 0 0,-1 0 0,1 1 0,0-1 0,0 0 0,0 0 0,0 0 0,0 0 0,0 0 0,-1 1 0,1-1 0,0 0 0,0 0 0,0 0 0,0 0 0,-1 0 0,1 0 0,0 0 0,-14 8 0,0-1 0,-1-1 0,1 0 0,-1-1 0,0-1 0,-17 3 0,-9 3 0,-24 7-32,-149 47 1214,184-53-1069,1 1 0,0 1-1,1 2 1,-52 36 0,70-43-113,0 1 0,0 0 0,0 0 0,1 1 0,1 0 0,0 1 0,0 0 0,1 0 0,1 0 0,-9 20 0,15-30 0,-1 1 0,1-1 0,0 0 0,-1 1 0,1-1 0,0 1 0,0-1 0,0 1 0,0-1 0,1 0 0,-1 1 0,0-1 0,0 1 0,1-1 0,-1 0 0,1 1 0,-1-1 0,1 0 0,0 0 0,0 1 0,-1-1 0,1 0 0,0 0 0,0 0 0,0 0 0,0 0 0,0 0 0,0 0 0,1 0 0,-1-1 0,0 1 0,0 0 0,2 0 0,6 3 0,1 0 0,-1-1 0,0 0 0,12 1 0,-12-2 0,566 93 3,-314-57-161,837 139-620,-1076-173 778,39 6 0,97 28 0,-127-22 0,-33-8 0,-18-2 0,-22 0 18,-1-3 1,-44-2 0,41 0 80,-1263-3-157,-573 14-3906,1805-10 3820,-220 16-119,277-14 263,28 0 0,63 2 310,74-4 0,-57-2 53,2267 0 1901,-2284 0-2219,0-4 0,0-2 0,122-27 1,133-40 1733,-279 67-1779,68-1 0,26-3 0,-54-3 0,565-63 0,-605 72 0,-110 4 0,51 0 0,-1520 29-1514,972-15 1162,474-13 352,-446 16 0,18 28 0,461-34 0,53-11 0,0 0 0,0 0 0,0 0 0,1 0 0,-1 0 0,0 0 0,0 0 0,0 0 0,0 0 0,0 0 0,0 0 0,1 0 0,-1 0 0,0 0 0,0 1 0,0-1 0,0 0 0,0 0 0,0 0 0,0 0 0,0 0 0,1 0 0,-1 0 0,0 0 0,0 0 0,0 0 0,0 0 0,0 1 0,0-1 0,0 0 0,0 0 0,0 0 0,0 0 0,0 0 0,0 0 0,0 1 0,0-1 0,0 0 0,0 0 0,0 0 0,0 0 0,0 0 0,0 0 0,0 0 0,0 1 0,0-1 0,0 0 0,0 0 0,0 0 0,0 0 0,0 0 0,0 0 0,0 0 0,0 1 0,0-1 0,0 0 0,0 0 0,0 0 0,-1 0 0,1 0 0,0 0 0,32 5 0,580 4 5,-383-11 100,611 13 477,-10 70-612,-757-69 30,-1 3 0,121 42 0,-185-54 0,0 0 0,0 1 0,0 1 0,14 8 0,-21-12 0,0 0 0,-1-1 0,1 1 0,0 0 0,0 0 0,0-1 0,-1 1 0,1 0 0,0 0 0,-1 0 0,1 0 0,-1 0 0,1 0 0,-1 0 0,1 0 0,-1 0 0,0 0 0,1 0 0,-1 0 0,0 0 0,0 0 0,0 0 0,0 1 0,0-1 0,0 0 0,0 0 0,0 0 0,-1 0 0,1 0 0,0 0 0,0 0 0,-1 0 0,1 0 0,-1 0 0,1 0 0,-1 0 0,0 0 0,1 0 0,-1 0 0,0 0 0,1-1 0,-1 1 0,0 0 0,-1 1 0,-12 7 0,0-1 0,-1 0 0,0-1 0,0 0 0,-1-1 0,1-1 0,-29 6 0,18-4 0,-696 183 1204,679-179-1204,1 3 0,-47 21 0,88-35 0,0 1 0,0-1 0,-1 0 0,1 1 0,0-1 0,0 1 0,0-1 0,0 1 0,0 0 0,0-1 0,0 1 0,0 0 0,0 0 0,0 0 0,0 0 0,0 0 0,0 0 0,1 0 0,-1 0 0,0 0 0,1 0 0,-1 0 0,1 0 0,-1 0 0,1 1 0,-1 0 0,3 1 0,0-1 0,0 0 0,0-1 0,0 1 0,0 0 0,0-1 0,0 1 0,0-1 0,1 1 0,-1-1 0,1 0 0,-1 0 0,1 0 0,3 0 0,112 40 0,147 30 0,-107-31 0,645 137-849,-546-138 789,301 8 1,-858-33 59,142-2 0,-1379 26 807,1517-39-731,5 2-64,0-1 1,0-1-1,0-1 0,0 0 0,0 0 0,-17-7 0,31 9-12,1 0 0,-1 0 0,1 0 0,-1 0 0,1 0 0,-1 0 0,1 0 0,-1 0 0,1-1 0,-1 1 0,1 0 0,-1 0 0,1 0 0,-1-1 0,1 1 0,-1 0 0,1-1 0,0 1 0,-1 0 0,1-1 0,0 1 0,-1-1 0,1 1 0,0 0 0,0-1 0,-1 1 0,1-1 0,0 1 0,0-1 0,0 1 0,-1-1 0,1 1 0,0-1 0,0 1 0,0-1 0,0 1 0,0-1 0,0 1 0,0-1 0,0 1 0,0-1 0,0 1 0,1-1 0,-1 1 0,0-1 0,0 0 0,22-13 0,-3 8 0,0 1 0,35-5 0,-38 8 0,-1-1 0,1-1 0,0 0 0,-1-1 0,19-8 0,-23 4 0,-16 1 0,-30-3 0,34 11 0,-86-18 0,-130-10 0,-100 11 0,211 12 0,-233-8 0,265 6 0,74 7 0,0 0 0,1-1 0,-1 1 0,0 0 0,0 0 0,1 0 0,-1-1 0,0 1 0,0 0 0,0 0 0,1-1 0,-1 1 0,0 0 0,0 0 0,0-1 0,1 1 0,-1 0 0,0-1 0,0 1 0,0 0 0,0 0 0,0-1 0,0 1 0,0 0 0,0-1 0,0 1 0,0 0 0,0-1 0,0 1 0,0 0 0,0-1 0,0 1 0,0 0 0,0-1 0,0 1 0,-1 0 0,1 0 0,0-1 0,0 1 0,0 0 0,0-1 0,-1 1 0,1 0 0,0 0 0,0 0 0,-1-1 0,1 1 0,0 0 0,0 0 0,-1 0 0,1-1 0,0 1 0,-1 0 0,1 0 0,0 0 0,0 0 0,-1 0 0,1 0 0,0 0 0,-1 0 0,1 0 0,-1 0 0,19-8 0,0 2 0,0 0 0,1 1 0,-1 1 0,1 0 0,29 0 0,-28 1 0,504-33 17,9 30-244,-358 6-67,-39-1 204,244 4 79,-329 2 11,-47 0 0,-14 1 0,-26 6 3,0-2-1,0-2 1,-55 7 0,18-4 87,-246 57 162,-450 156 0,720-209-252,-77 10 0,80-17 0,-77 23 0,58-12 0,-1-4 0,0-2 0,0-4 0,-107 3 0,48 1 0,92-7 0,-1-2 0,1-2 0,-1-1 0,1-1 0,-60-8 0,-324-102 0,-83-29 0,223 66 0,263 70 0,0-1 0,0-1 0,0 0 0,0-1 0,1-1 0,0 0 0,1-1 0,-15-10 0,22 13 0,-1-1 0,1 0 0,0 0 0,1 0 0,-1 0 0,1-1 0,0 1 0,1-1 0,0 0 0,0 0 0,0-1 0,1 1 0,0 0 0,0-1 0,1 0 0,0 1 0,0-12 0,6-133 0,0 33 0,-3 97 0,0 1 0,1-1 0,12-38 0,-10 47 0,-1 0 0,-1-1 0,0 1 0,-1-1 0,0 1 0,-1-1 0,-1 0 0,0 1 0,-1-1 0,0 0 0,-1 1 0,-4-17 0,2 19 0,-8-18 0,2-2 0,1 1 0,1-1 0,2 0 0,-5-60 0,11 85 0,0 1 0,0 0 0,-1 0 0,1-1 0,-1 1 0,-1 0 0,1 0 0,-1 0 0,0 0 0,0 0 0,-3-5 0,3 8 0,1 1 0,-1-1 0,1 1 0,-1-1 0,0 1 0,1 0 0,-1 0 0,0 0 0,0 0 0,0 0 0,0 0 0,0 0 0,0 1 0,0-1 0,0 1 0,-1-1 0,1 1 0,0 0 0,0 0 0,0 0 0,0 0 0,-1 0 0,1 0 0,0 1 0,0-1 0,0 1 0,0 0 0,0-1 0,0 1 0,-2 1 0,-20 8 0,2 1 0,0 0 0,0 2 0,1 0 0,-25 21 0,-91 89 0,123-109 0,0-1 0,1 1 0,1 0 0,0 1 0,1 1 0,1 0 0,1 0 0,0 1 0,0 0 0,2 0 0,0 1 0,2 0 0,0 0 0,-6 36 0,3-7 0,-1 2 0,-6 99 0,15-139 0,0-1 0,1 1 0,0-1 0,1 1 0,0-1 0,0 0 0,1 0 0,0 0 0,0 0 0,1 0 0,0-1 0,7 10 0,-3-6 0,1-1 0,0 0 0,1 0 0,0-1 0,0 0 0,24 15 0,4-3 0,0-2 0,2-2 0,73 23 0,-30-16 0,1-4 0,0-3 0,2-4 0,-1-4 0,117-2 0,-85-12 0,-1-5 0,-1-4 0,167-44 0,-202 39 0,-16 4 0,106-39 0,-147 42 0,-23 12 0,1 0 0,-1 0 0,0-1 0,1 1 0,-1 0 0,0 0 0,0 0 0,1-1 0,-1 1 0,0 0 0,0 0 0,0-1 0,1 1 0,-1 0 0,0-1 0,0 1 0,0 0 0,0-1 0,0 1 0,0 0 0,0 0 0,1-1 0,-1 1 0,0 0 0,0-1 0,0 1 0,0 0 0,0-1 0,0 1 0,-1 0 0,1-1 0,0 1 0,0-1 0,-3-1 0,0 0 0,0 0 0,0 1 0,-1-1 0,1 1 0,-1-1 0,1 1 0,-1 0 0,1 0 0,-1 1 0,-3-1 0,-967-157 0,964 157 0,-348-38 0,285 35 0,-1 3 0,-137 17 0,104-6 0,-187-4 0,184-8 0,-161 2 0,268 0 0,-18-1 0,38-3 0,-1 1 0,256-48 3,212-36-170,450-47-441,-55 9 279,-775 111 329,-78 14 0,-26 0 0,0 0 0,1 0 0,-1 0 0,0 0 0,0 1 0,0-1 0,0 0 0,0 0 0,0 0 0,0 0 0,0 0 0,0 1 0,0-1 0,0 0 0,0 0 0,0 0 0,0 0 0,0 1 0,0-1 0,0 0 0,0 0 0,0 0 0,0 0 0,0 1 0,0-1 0,0 0 0,0 0 0,0 0 0,0 0 0,0 0 0,0 1 0,0-1 0,0 0 0,0 0 0,0 0 0,-1 0 0,1 0 0,0 0 0,0 0 0,0 1 0,0-1 0,0 0 0,0 0 0,-1 0 0,1 0 0,0 0 0,0 0 0,0 0 0,0 0 0,-1 0 0,1 0 0,0 0 0,0 0 0,0 0 0,0 0 0,0 0 0,-1 0 0,1 0 0,0 0 0,0 0 0,-49 19 0,-435 111-144,-10-43-98,164-31 169,271-45 70,-125 22-72,-250 78 0,426-108 75,-68 26 0,71-27 0,-1 1 0,1 0 0,0 0 0,1 0 0,-1 1 0,0 0 0,1 0 0,0 0 0,-7 9 0,10-12 3,0 1 0,0-1 1,1 1-1,-1-1 0,0 1 1,1 0-1,-1-1 1,1 1-1,0 0 0,-1 0 1,1-1-1,0 1 0,0 0 1,0 0-1,0-1 0,0 1 1,1 0-1,-1 0 1,1-1-1,-1 1 0,1 0 1,-1-1-1,1 1 0,0-1 1,0 1-1,0-1 1,0 1-1,0-1 0,0 1 1,0-1-1,0 0 0,2 2 1,5 4 136,0-1 0,0 1 0,0-1 0,12 6 0,-16-9-38,354 180 670,-238-126-744,54 22-28,2-8 0,4-8 0,220 47 0,-362-102 0,0-2 0,1-2 0,0-1 0,0-2 0,0-2 0,0-2 0,-1-1 0,1-2 0,42-12 0,8-1 0,-11 2 0,106-36 0,-175 50 0,-1-1 0,0 1 0,0-1 0,0-1 0,-1 0 0,1 0 0,7-8 0,-13 12 0,-1 0 0,0-1 0,1 1 0,-1-1 0,0 1 0,0-1 0,0 1 0,0-1 0,-1 0 0,1 0 0,0 1 0,-1-1 0,1 0 0,-1 0 0,1 0 0,-1 0 0,0 1 0,0-1 0,0 0 0,0 0 0,0 0 0,0 0 0,-1 0 0,1 0 0,-1 1 0,1-1 0,-1 0 0,0 0 0,1 1 0,-1-1 0,0 0 0,0 1 0,0-1 0,0 1 0,-1-1 0,1 1 0,0 0 0,-1-1 0,1 1 0,-1 0 0,-2-2 0,-18-13 0,-2 0 0,1 2 0,-2 0 0,0 2 0,-39-13 0,46 17 0,-547-201 0,382 144 0,176 63 0,-29-10 0,0-2 0,1-1 0,-48-28 0,80 41 0,0 0 0,0 0 0,1 0 0,-1 0 0,0-1 0,1 1 0,0-1 0,-1 0 0,-2-5 0,4 7 0,1 0 0,-1 0 0,1 0 0,0 0 0,-1 0 0,1-1 0,0 1 0,0 0 0,0 0 0,0 0 0,0 0 0,0 0 0,0 0 0,0 0 0,0 0 0,1 0 0,-1 0 0,0 0 0,1 0 0,-1 0 0,1 0 0,0-1 0,3-3 0,1 0 0,-1 1 0,1 0 0,0 0 0,0 1 0,0-1 0,1 1 0,-1 0 0,1 0 0,6-1 0,54-24 0,128-34 0,81 1 0,-213 48 0,654-120-745,4 31 0,1360-14 0,-1993 118 745,-327 28 2170,-267 18-2105,-182 44-65,595-80 0,0-5 0,-162-6 0,121-4 0,-368 3 0,719 1-80,447-7-1205,-546 1-5541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14:09:57.8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38 24575,'0'-4'0,"8"-2"0,12 0 0,11-2 0,5-6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14:10:22.1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14:10:23.9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14:10:33.4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552 1668 24575,'2'-136'0,"-4"-148"0,-1 262 0,-1 1 0,-1 0 0,0 0 0,-2 1 0,-15-34 0,-15-49 0,19 25 0,6 25 0,-28-80 0,34 114 0,0 0 0,2 0 0,1-1 0,-2-35 0,3 30 0,-1 1 0,-7-31 0,8 46 0,-1 2 0,0-1 0,0 0 0,0 1 0,-1-1 0,-1 1 0,1 0 0,-1 0 0,0 1 0,-11-11 0,-144-138 0,110 117 0,45 35 0,0 0 0,0 0 0,0-1 0,0 1 0,0-1 0,1 0 0,-1 0 0,1-1 0,0 0 0,1 1 0,-1-1 0,1 0 0,0 0 0,0-1 0,0 1 0,1-1 0,0 1 0,0-1 0,-1-8 0,-1-9-94,-13-56-1177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14:10:46.0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1432 874 24575,'13'5'0,"0"-1"0,1 0 0,0-1 0,-1 0 0,1-1 0,0-1 0,0 0 0,18-2 0,2 2 0,229-1 0,77 3 0,-322 0 0,1 1 0,-1 0 0,1 1 0,-1 1 0,-1 1 0,20 10 0,16 4 0,-17-7 0,2-2 0,0-2 0,0-1 0,1-2 0,0-2 0,50 0 0,-78-5 0,46 5 0,-43 3 0,-15-7 0,1 0 0,-1 0 0,1-1 0,-1 1 0,1 0 0,-1-1 0,1 1 0,-1 0 0,0-1 0,0 1 0,1-1 0,-1 1 0,0-1 0,0 0 0,1 1 0,-1-1 0,0 0 0,0 1 0,0-1 0,0 0 0,0 0 0,-1 0 0,-166 37 0,67-18 0,56-9 0,20-3 0,0-2 0,-44 5 0,55-13 0,13-7 0,11-2 0,0 0 0,1 0 0,0 1 0,0 1 0,2 0 0,-1 0 0,22-12 0,2-2 0,306-202 0,66-47 0,-380 252 0,-1 0 0,36-40 0,-56 54 0,-1-1 0,1 0 0,-2 0 0,1-1 0,-1 0 0,-1 0 0,0 0 0,0 0 0,0-1 0,-1 1 0,-1-1 0,0 0 0,1-11 0,0-1 0,-2-1 0,0 0 0,-2 0 0,-1 0 0,0 1 0,-9-35 0,9 52 0,-1 1 0,1-1 0,-1 1 0,0 0 0,0 0 0,0 0 0,0 0 0,-1 1 0,0-1 0,1 1 0,-1 0 0,-1 0 0,1 1 0,0-1 0,-1 1 0,1 0 0,-1 0 0,1 0 0,-1 1 0,0-1 0,0 1 0,0 0 0,-7 0 0,-15-2 0,0 2 0,0 1 0,-31 3 0,20-1 0,-21 0 0,0 3 0,0 2 0,1 3 0,-73 22 0,100-25 0,1 0 0,-1-2 0,0-2 0,-60 0 0,21-2 0,47 3 0,0 0 0,1 1 0,0 1 0,0 1 0,0 1 0,-35 18 0,28-12 0,-2-1 0,-49 13 0,-4-3 0,-146 62 0,199-75 0,0-1 0,-1-1 0,0-2 0,-57 4 0,-34 6 0,28-1 0,-121 1 0,-28 5 0,206-14 0,0 3 0,-56 21 0,62-19 0,1-2 0,-1 0 0,-1-3 0,-33 5 0,-41-7 0,72-5 0,-1 1 0,1 2 0,0 2 0,1 1 0,-36 11 0,13-2 0,-37 13 0,89-26 0,-1 0 0,1 1 0,0 0 0,0 0 0,0 0 0,0 0 0,1 1 0,0-1 0,-1 1 0,1 0 0,0 1 0,1-1 0,-4 6 0,5-8 0,1 1 0,0-1 0,0 0 0,0 0 0,0 1 0,0-1 0,1 0 0,-1 1 0,1-1 0,-1 1 0,1-1 0,0 1 0,0-1 0,0 1 0,1-1 0,-1 1 0,0-1 0,1 1 0,0-1 0,-1 0 0,1 1 0,0-1 0,0 0 0,1 1 0,-1-1 0,0 0 0,1 0 0,-1 0 0,1 0 0,-1 0 0,1-1 0,0 1 0,0 0 0,0-1 0,0 0 0,3 3 0,5 1 0,0 0 0,0 0 0,0 0 0,1-1 0,-1-1 0,19 4 0,171 27 0,318 14 0,-475-44 0,0 2 0,75 21 0,27 5 0,-69-17 0,-1 4 0,73 28 0,-30-9 0,-43-20 0,0-3 0,132 9 0,418-14 0,-363-13 0,-178-2 0,0-4 0,-1-3 0,145-40 0,-216 49 0,79-15 0,2 5 0,0 3 0,147 4 0,-78 4 0,-131-1 0,1-1 0,-2-2 0,46-13 0,48-10 0,91 14 0,-2 1 0,-96 4 0,189 9 0,-137 3 0,631-2 0,-634 13 0,-15-1 0,-64-10 0,397 16 0,75-10 0,-334-11 0,392 3 0,-580 2 0,0 2 0,55 13 0,31 3 0,-119-20 0,39 5 0,-1-3 0,52-4 0,-66-5 0,-28 6 0,0 1 0,0 0 0,0-1 0,0 1 0,0-1 0,0 1 0,0 0 0,0-1 0,0 1 0,0-1 0,0 1 0,0 0 0,-1-1 0,1 1 0,0 0 0,0-1 0,0 1 0,-1 0 0,1-1 0,0 1 0,0 0 0,-1 0 0,1-1 0,0 1 0,-1 0 0,1 0 0,0-1 0,0 1 0,-1 0 0,1 0 0,-1 0 0,1 0 0,0 0 0,-1 0 0,1-1 0,-1 1 0,-7-3 0,-1 0 0,1 0 0,-1 0 0,-12-1 0,-152-22 0,-212-60 0,319 69 0,-1 4 0,-1 1 0,-95-2 0,-209 17 0,343 0 0,0 0 0,1 2 0,-1 1 0,-31 11 0,-106 47 0,163-63 0,1 0 0,-1 0 0,1 0 0,0 0 0,0 0 0,-1 1 0,1-1 0,0 1 0,0-1 0,0 1 0,-2 2 0,4-4 0,0 1 0,0-1 0,1 1 0,-1-1 0,0 0 0,0 1 0,0-1 0,1 1 0,-1-1 0,0 0 0,0 1 0,1-1 0,-1 0 0,0 1 0,0-1 0,1 0 0,-1 0 0,1 1 0,-1-1 0,0 0 0,1 0 0,-1 0 0,0 1 0,1-1 0,-1 0 0,1 0 0,-1 0 0,1 0 0,-1 0 0,0 0 0,1 0 0,-1 0 0,1 0 0,-1 0 0,1 0 0,0 0 0,72-1 0,126-16 0,492-32 0,-129 39 0,-552 10 0,0 0 0,-1 0 0,0 0 0,1 1 0,-1 0 0,15 5 0,-22-6 0,0 1 0,0 0 0,0 0 0,0 0 0,0 0 0,0 1 0,0-1 0,-1 1 0,1-1 0,0 1 0,-1-1 0,1 1 0,-1 0 0,0 0 0,0-1 0,1 1 0,-1 0 0,-1 0 0,1 0 0,0 1 0,0-1 0,-1 0 0,1 0 0,-1 0 0,0 0 0,1 1 0,-1 3 0,-1 26 0,-7 51 0,4-60 0,2 0 0,0 1 0,1-1 0,5 45 0,-2-61 0,-1 0 0,1 0 0,1 0 0,-1 0 0,1 0 0,0 0 0,1-1 0,-1 0 0,1 1 0,1-1 0,-1-1 0,1 1 0,0-1 0,0 1 0,1-1 0,0-1 0,-1 1 0,2-1 0,-1 0 0,7 3 0,-8-5 0,1 0 0,0 0 0,0 0 0,0-1 0,-1 0 0,1 0 0,0 0 0,1-1 0,-1 0 0,0 0 0,6-1 0,-7 0 0,-1 1 0,0-1 0,1 0 0,-1 0 0,0 0 0,0-1 0,0 1 0,0-1 0,0 0 0,0 0 0,0-1 0,-1 1 0,1-1 0,-1 0 0,5-4 0,-8 7 0,0 0 0,1-1 0,-1 1 0,0 0 0,0 0 0,1-1 0,-1 1 0,0 0 0,0-1 0,0 1 0,0 0 0,1-1 0,-1 1 0,0 0 0,0-1 0,0 1 0,0 0 0,0-1 0,0 1 0,0 0 0,0-1 0,0 1 0,0 0 0,0-1 0,0 1 0,0 0 0,0-1 0,0 1 0,0 0 0,-1-1 0,1 1 0,0 0 0,0-1 0,0 1 0,-1-1 0,-14-3 0,-23 5 0,34-1 0,-772 13 0,487-16 0,264 5 0,1 1 0,0 1 0,-1 1 0,1 1 0,-27 11 0,19-6 0,1-2 0,-39 6 0,-34-7 0,-169-8 0,118-3 0,-2007 3 0,2083 2 0,-1 4 0,1 3 0,0 3 0,-111 33 0,145-34 0,1-3 0,-63 4 0,-41 7 0,27-1 0,-131 4 0,80-9 0,141-9 0,-54 16 0,58-13 0,-1 0 0,-49 4 0,-659-7 0,673-5 0,10 0 0,-86-13 0,98 3 0,41 10 0,0 1 0,0 0 0,-1 0 0,1 0 0,0 0 0,-1-1 0,1 1 0,0 0 0,0 0 0,-1 0 0,1-1 0,0 1 0,0 0 0,0-1 0,0 1 0,-1 0 0,1 0 0,0-1 0,0 1 0,0 0 0,0-1 0,0 1 0,0 0 0,0-1 0,0 1 0,0 0 0,0-1 0,0 1 0,0 0 0,0-1 0,0 1 0,0 0 0,0 0 0,0-1 0,0 1 0,0 0 0,0-1 0,1 1 0,-1 0 0,0-1 0,0 1 0,0 0 0,1 0 0,-1-1 0,0 1 0,0 0 0,1 0 0,-1 0 0,0-1 0,0 1 0,1 0 0,-1 0 0,0 0 0,0 0 0,1 0 0,-1-1 0,0 1 0,1 0 0,13-7 0,0 1 0,0 1 0,0 0 0,1 0 0,16-2 0,1 0 0,489-101 0,-238 54 0,11-12 0,-119 24 0,312-35 0,-39 72 0,-237 8 0,-211-3 0,9 0 0,0 0 0,0 0 0,0 1 0,0 0 0,15 5 0,-22-6 0,1 1 0,-1 0 0,0 0 0,0 1 0,0-1 0,0 0 0,0 1 0,0-1 0,0 1 0,0 0 0,0 0 0,-1 0 0,1 0 0,-1 0 0,1 0 0,-1 0 0,0 0 0,0 0 0,0 1 0,0-1 0,0 0 0,-1 1 0,1-1 0,0 1 0,-1-1 0,0 4 0,1 7 0,-2 0 0,0 0 0,0 0 0,-1-1 0,0 1 0,-2 0 0,1-1 0,-1 1 0,-8 15 0,-5 7 0,-1-2 0,-23 32 0,12-24 0,-2-3 0,-1 0 0,-40 35 0,-119 91 0,29-26 0,128-102 0,29-29 0,-1-1 0,1 0 0,-1 0 0,-1 0 0,1-1 0,-1 0 0,0 0 0,0-1 0,-15 8 0,-83 23 0,-146 30 0,146-40 0,72-17 0,-165 35 0,171-39 0,-1-2 0,1 0 0,-1-2 0,0-1 0,-35-5 0,59 5 0,1 1 0,0-1 0,-1 0 0,1 0 0,0 0 0,0 0 0,0-1 0,0 1 0,0-1 0,0 0 0,-4-3 0,7 5 0,-1-1 0,0 0 0,0 0 0,1 0 0,-1 0 0,0 0 0,1 0 0,-1 0 0,1 0 0,-1-1 0,1 1 0,0 0 0,-1 0 0,1 0 0,0 0 0,0-1 0,0 1 0,0 0 0,0 0 0,0 0 0,0-1 0,1-1 0,1-2 0,1-1 0,0 0 0,0 1 0,1 0 0,-1 0 0,1 0 0,0 0 0,0 0 0,1 1 0,-1 0 0,1 0 0,6-4 0,34-22 0,1 1 0,1 3 0,2 2 0,74-26 0,65-18-184,2 8 0,252-44 0,399-1-368,-803 103 552,12-2 0,-95 5 0,-125 5-6,-1755 75-297,1898-80 362,-408 5 1225,431-6-1279,-1 0 0,1 0 0,0-1 0,0 1 0,1-1 0,-1 0 1,0-1-1,0 1 0,0 0 0,1-1 0,-1 0 0,1 0 0,-1 0 0,-3-3 0,6 2-5,-1 1 0,0 0 0,1 0-1,0-1 1,0 1 0,0 0 0,0-1-1,0 0 1,0 1 0,0-1-1,1 1 1,0-1 0,-1 0 0,1 1-1,0-1 1,0 0 0,0 1 0,1-1-1,-1 0 1,1 1 0,-1-1 0,2-4-1,4-10 1,1 0 0,0 0 0,1 1 0,1 0 0,1 0 0,0 1 0,1 0 0,25-26 0,8-4 0,65-50 0,101-51 0,-136 99 0,100-84 0,-127 82 0,-40 40 0,1 0 0,0 0 0,0 1 0,1 0 0,0 1 0,0 0 0,1 0 0,0 1 0,10-5 0,198-62 0,-57 22 0,-60 21 0,-74 24 0,1-2 0,-1-1 0,0-1 0,41-22 0,-44 17 0,3 0 0,-1-1 0,-1-1 0,39-36 0,-58 47 0,0 0 0,0 0 0,-1-1 0,0 0 0,0 0 0,-1-1 0,0 1 0,0-1 0,-1 0 0,0 0 0,0 0 0,-1 0 0,0 0 0,0-1 0,-1 1 0,0-1 0,0-16 0,-3 14 0,1 0 0,-1 0 0,-1 0 0,0 1 0,0-1 0,-1 1 0,-1-1 0,1 1 0,-2 1 0,1-1 0,-1 1 0,-1 0 0,0 0 0,0 1 0,-1 0 0,-9-8 0,-15-11 0,-1 1 0,-71-39 0,85 54 0,6 4 0,-1 0 0,0 1 0,0 1 0,-1 0 0,1 1 0,-1 1 0,0 0 0,-22-1 0,-16 2 0,-58 5 0,27 0 0,41-3 0,-171 7 0,175-3 0,0 1 0,-1 2 0,-51 18 0,-4 2 0,0-3 0,-108 11 0,-196 5 0,340-39 0,46-2 0,0 1 0,0 0 0,0 1 0,1 0 0,-1 1 0,0 0 0,1 1 0,-1 1 0,-20 8 0,18 3 0,16-7 0,16-2 0,19-3 0,0-2 0,-1-2 0,1-1 0,61-13 0,-86 14 0,415-81 0,107-14 0,-348 79 0,239 10 0,182 41 0,6 1 0,-588-36 0,0-1 0,0-1 0,24-6 0,50-4 0,-71 11 0,-2 0 0,44 3 0,-64-1 0,0 1 0,0 0 0,0-1 0,0 2 0,-1-1 0,1 0 0,0 1 0,-1 0 0,1 0 0,-1 0 0,1 1 0,-1 0 0,0-1 0,0 1 0,4 5 0,-5-5 0,-1 1 0,-1-1 0,1 1 0,0-1 0,-1 1 0,0 0 0,1-1 0,-2 1 0,1 0 0,0 0 0,-1 0 0,0 0 0,1 0 0,-2 0 0,1 0 0,0 0 0,-1-1 0,-1 6 0,-3 13 0,-1-1 0,-11 24 0,4-9 0,-2 4 0,-2-1 0,-39 64 0,35-68 0,2 2 0,1 1 0,-14 41 0,21-37 60,-6 52-1,1-9-1543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14:10:50.2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2567 51 24575,'-76'4'0,"-103"17"0,-42 4 0,-216-22 0,436-3 0,-10-1 0,-1 1 0,1 1 0,-1 0 0,1 0 0,0 1 0,0 1 0,-1 0 0,2 0 0,-15 7 0,25-10 0,0 0 0,1 0 0,-1 0 0,0 0 0,0 0 0,0 0 0,0 0 0,0 0 0,1 0 0,-1 0 0,0 0 0,0 0 0,0 0 0,0 0 0,1 0 0,-1 0 0,0 0 0,0 0 0,0 0 0,0 0 0,0 0 0,1 0 0,-1 0 0,0 0 0,0 0 0,0 0 0,0 1 0,0-1 0,0 0 0,1 0 0,-1 0 0,0 0 0,0 0 0,0 0 0,0 1 0,0-1 0,0 0 0,0 0 0,0 0 0,0 0 0,0 0 0,0 1 0,0-1 0,0 0 0,0 0 0,0 0 0,0 0 0,0 1 0,0-1 0,0 0 0,0 0 0,0 0 0,0 0 0,0 0 0,0 1 0,0-1 0,0 0 0,14 0 0,0-1 0,0 0 0,26-6 0,-2 0 0,385-38 0,-83 12 0,-265 19 0,-69 8 0,-22 1 0,-53-2 0,-92 2 0,89 5 0,-1642-1-1543,1685 1 1543,6 0 0,0 1 0,0 0 0,1 2 0,-32 7 0,53-10-1,1 0 0,-1 0 0,0 0 0,0 0 0,0 1 0,1-1 0,-1 0 1,0 0-1,0 1 0,1-1 0,-1 0 0,0 1 0,0-1 0,1 1 0,-1-1 0,1 1 0,-1 0 1,0-1-1,1 1 0,-1-1 0,1 1 0,-1 1 0,13 7-19,32 1 224,67 7 256,-1 5 0,191 64 0,-85-17-460,279 56 0,-158-42 0,-297-72 0,0 0 0,0-1 0,78 7 0,-105-16 0,0-1 0,0 0 0,0-1 0,0-1 0,0 0 0,-1 0 0,1-2 0,-1 1 0,0-2 0,0 0 0,0 0 0,0-1 0,16-11 0,15-14 0,-12 8 0,1 1 0,0 1 0,2 2 0,0 1 0,44-16 0,-32 21 0,1 1 0,91-11 0,-112 19 0,-1-1 0,28-10 0,-36 9 0,0 1 0,0 1 0,1 0 0,-1 2 0,1 0 0,26 0 0,-42 2 0,1 0 0,-1 0 0,0 1 0,0-1 0,1 1 0,-1-1 0,0 1 0,0 0 0,0 0 0,1 0 0,-1 0 0,0 0 0,-1 0 0,1 1 0,0-1 0,0 1 0,0-1 0,-1 1 0,1 0 0,-1-1 0,2 4 0,-1-2 0,-1 0 0,0 1 0,0-1 0,0 1 0,0-1 0,0 1 0,-1 0 0,0-1 0,1 1 0,-1-1 0,-1 1 0,0 5 0,-1 4 0,-1 0 0,-1 1 0,0-1 0,-1-1 0,-1 1 0,-7 13 0,-18 25 0,-2-2 0,-3 0 0,-2-3 0,-1-1 0,-3-2 0,-63 51 0,-307 195 0,7-10 0,362-251 0,0 2 0,-59 55 0,88-71 0,1 0 0,0 1 0,2 1 0,-1 0 0,2 0 0,0 1 0,1 1 0,1-1 0,0 1 0,-5 21 0,2-2 0,-1-1 0,-23 47 0,26-66 0,0-1 0,-1 0 0,-1-1 0,0 0 0,-1 0 0,-27 24 0,-147 134 0,179-164 0,0 0 0,1 0 0,0 1 0,1 0 0,0 0 0,1 0 0,-7 21 0,7-17 0,-1 0 0,-1 0 0,0-1 0,-11 17 0,-36 37 0,-3-3 0,-126 113 0,5-7 0,111-103 0,-47 52 0,100-103 0,1 1 0,0 0 0,1 1 0,1 0 0,-13 30 0,10-22 0,13-26 0,0 0 0,-1 0 0,1 0 0,0 0 0,0 0 0,0 0 0,-1 0 0,1 0 0,0 0 0,0 0 0,-1 0 0,1 0 0,0 0 0,0 0 0,0-1 0,-1 1 0,1 0 0,0 0 0,0 0 0,0 0 0,0 0 0,-1-1 0,1 1 0,0 0 0,0 0 0,0 0 0,0 0 0,0-1 0,0 1 0,-1 0 0,1 0 0,0 0 0,0-1 0,0 1 0,0 0 0,0 0 0,0-1 0,0 1 0,0 0 0,0 0 0,0 0 0,0-1 0,0 1 0,0 0 0,0 0 0,0-1 0,0 1 0,0 0 0,0 0 0,1-1 0,-1-55 0,1 38 0,1-66 0,-2-613 0,0 687 0,-1 0 0,0 0 0,0 1 0,-1-1 0,-1 0 0,0 1 0,0-1 0,0 1 0,-1 0 0,-1 0 0,0 1 0,-6-10 0,3 9 0,0-1 0,-1 2 0,0-1 0,0 1 0,-1 0 0,0 1 0,0 0 0,-23-10 0,-40-13 0,50 22 0,0-2 0,-37-20 0,53 26 0,1 0 0,0-1 0,-1 0 0,1 0 0,1-1 0,-1 0 0,1 0 0,0 0 0,1-1 0,-1 1 0,1-1 0,-5-12 0,-5-20 0,2 0 0,1-1 0,-9-75 0,1-128 0,14-304 0,7 504-682,11-63-1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8T14:08:35.1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0 182,'4'2,"-1"0,0 1,1-1,-1-1,1 1,-1 0,1-1,0 0,0 1,0-2,7 2,51 3,-48-5,500 3,-280-5,-230 2,1703 33,-1658-30,-11-3,0 3,0 1,-1 2,70 19,-106-25,0 0,0 1,0-1,0 0,0 1,0-1,0 1,0-1,-1 1,1-1,0 1,0-1,0 1,0 0,-1-1,1 1,0 0,-1 0,2 1,-3-1,0 0,0 0,0-1,0 1,0 0,-1-1,1 1,0-1,0 1,0-1,-1 1,1-1,0 0,0 0,-1 1,1-1,0 0,-3 0,-63 5,-108-4,161-1,-819-50,1-37,715 74,-440-69,475 59,80 23,1-1,0 1,-1 0,1-1,0 1,0-1,-1 0,1 1,0-1,0 0,0 0,0 0,0 0,0 0,0 0,0 0,0 0,0 0,1 0,-1 0,0-2,1 2,1 0,-1 0,1 0,0 0,-1 0,1 0,0 0,0 1,0-1,0 0,0 1,0-1,0 0,0 1,0-1,0 1,0-1,0 1,0 0,0-1,1 1,-1 0,1 0,37-7,-1 1,1 2,0 1,40 4,-15-1,694 2,-666-2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14:08:59.64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5050 1540 24575,'17'-1'0,"0"-1"0,0 0 0,19-6 0,21-4 0,427-31 7,6 34-59,-370 9-2,1563 0-441,-1884 23 926,-58 6-268,148-29-158,1-4-1,-213-37 0,-198-78-164,-314-124-578,754 208 738,79 34 0,0 0 0,0 0 0,1 0 0,-1 0 0,0 0 0,1 0 0,-1-1 0,1 1 0,-1 0 0,1-1 0,0 1 0,-1-1 0,1 0 0,0 1 0,0-1 0,0 0 0,0 0 0,-1-3 0,3 4 0,-1 0 0,0-1 0,1 1 0,-1-1 0,1 1 0,-1-1 0,1 1 0,0 0 0,-1 0 0,1-1 0,0 1 0,0 0 0,0 0 0,0 0 0,0 0 0,0 0 0,0 0 0,0 0 0,1 0 0,-1 0 0,0 1 0,1-1 0,-1 0 0,2 0 0,18-7 8,-1 0 0,1 1-1,0 1 1,1 1 0,29-2 0,-7-1 92,322-64 684,211-35-830,-490 96 46,-43 6 0,1-1 0,-1-3 0,63-20 0,-90 21 0,-17 2 0,-38-2 0,-320-26 0,-15-15-164,-133-28-655,-117-23-164,-1685-262-2885,2064 322 3306,235 39 546,0-1 0,-1 0 0,1 0 0,0-1 0,0 0 1,-16-8-1,25 10 16,0 1 1,0-1 0,0 1 0,1 0 0,-1-1 0,0 1 0,0 0 0,0-1 0,0 1 0,1-1 0,-1 1 0,0 0 0,0-1 0,1 1-1,-1 0 1,0 0 0,1-1 0,-1 1 0,0 0 0,1 0 0,-1-1 0,0 1 0,1 0 0,-1 0 0,1 0 0,-1 0 0,0-1 0,1 1 0,-1 0-1,1 0 1,-1 0 0,0 0 0,1 0 0,-1 0 0,1 0 0,-1 0 0,0 0 0,2 1 0,49-7 139,545 1 1727,-372 9-1608,1695 55 1897,-1880-58-2156,-28-1 0,0 0 0,1 1 0,-1 0 0,0 0 0,0 1 0,0 1 0,0 0 0,13 5 0,-24-8 0,0 0 0,1 0 0,-1 0 0,0 0 0,0 0 0,1 0 0,-1 0 0,0 1 0,0-1 0,1 0 0,-1 0 0,0 0 0,0 0 0,0 0 0,1 0 0,-1 1 0,0-1 0,0 0 0,0 0 0,1 0 0,-1 0 0,0 1 0,0-1 0,0 0 0,0 0 0,0 1 0,1-1 0,-1 0 0,0 0 0,0 0 0,0 1 0,0-1 0,0 0 0,0 0 0,0 1 0,0-1 0,0 0 0,0 1 0,0-1 0,0 0 0,0 0 0,0 1 0,0-1 0,0 0 0,0 0 0,0 1 0,0-1 0,-1 0 0,1 0 0,0 0 0,0 1 0,0-1 0,0 0 0,0 0 0,-1 0 0,1 1 0,0-1 0,0 0 0,0 0 0,-1 0 0,1 0 0,0 1 0,0-1 0,-1 0 0,-8 3 72,0 0 1,0 0 0,0-1 0,0 0 0,0 0-1,-1-1 1,1-1 0,-19 0 0,-8 1 223,-767 8 127,542-10-914,-2037-1-2229,2492 1 4072,1315 21-91,-1286-11-1313,644 38 46,-773-35 6,-73-4 0,-21-8 0,0 0 0,0 0 0,0 1 0,0-1 0,0 0 0,0 1 0,0-1 0,0 0 0,0 0 0,0 1 0,0-1 0,0 0 0,0 1 0,-1-1 0,1 0 0,0 0 0,0 1 0,0-1 0,0 0 0,-1 0 0,1 0 0,0 1 0,0-1 0,-1 0 0,1 0 0,0 0 0,0 0 0,-1 1 0,1-1 0,0 0 0,0 0 0,-1 0 0,1 0 0,0 0 0,-1 0 0,1 0 0,-1 0 0,-50 11 0,-587 26 295,371-30-108,217-6-148,-87 3-20,1 6 0,-166 33 0,285-39-19,0 0 0,1 0 0,-1 2 0,1 0 0,-16 9 0,28-13 0,0 0 0,0 1 0,0 0 0,1 0 0,-1 0 0,1 0 0,0 1 0,0-1 0,0 1 0,0 0 0,1 0 0,0 0 0,0 0 0,0 0 0,0 0 0,0 0 0,1 1 0,0-1 0,0 1 0,0-1 0,0 1 0,0 5 0,0-4 18,0-1 0,0 1 0,-1 0 0,0 0 0,0-1 0,-1 1 0,1-1 0,-1 1 0,0-1 0,-1 0 0,1 0 0,-1-1-1,0 1 1,0-1 0,-1 0 0,1 0 0,-1 0 0,0 0 0,0-1 0,-7 4 0,-14 7 107,-1 0 1,-54 17-1,-480 115-125,352-100 0,-458 111 0,587-142 0,46-14 0,33-7 0,19-9 0,25-12 0,2 2 0,1 1 0,88-30 0,166-34 0,-109 46-277,389-33-1,205 52-66,-372 29 344,-401-6 50,-1 1-80,0-1-1,0-1 0,20-3 1,-27 3 93,1-1 0,-1 0 0,0 1 1,0-2-1,0 1 0,0 0 0,0-1 0,-1 1 1,1-1-1,-1 0 0,1 0 0,2-4 0,-3 4-50,0 0 0,0 1-1,0-1 1,1 1 0,-1 0-1,1 0 1,0 0 0,0 0-1,0 1 1,-1 0 0,1 0-1,8-2 1,54-2-41,-47 5 41,497-2-13,-298 4 0,-194-2 0,-1-1 0,-1 2 0,1 0 0,-1 1 0,39 9 0,-56-10 0,0 1 0,0 0 0,0 0 0,0 0 0,0 0 0,-1 1 0,1 0 0,-1 0 0,0 0 0,0 0 0,0 1 0,0-1 0,-1 1 0,1 0 0,-1 0 0,0 1 0,0-1 0,0 1 0,-1-1 0,0 1 0,0 0 0,0 0 0,0 0 0,-1 0 0,2 10 0,0 5 0,-2 0 0,0 0 0,-1 0 0,-1 1 0,-1-1 0,0 0 0,-2 0 0,0-1 0,-1 1 0,-14 31 0,8-27 0,-1-1 0,-1-1 0,-1 0 0,-1 0 0,-1-2 0,0 0 0,-38 34 0,15-21 0,-2-2 0,-1-2 0,-1-2 0,-2-2 0,0-1 0,-80 28 0,116-48 0,-1-1 0,0 0 0,0 0 0,0-1 0,0 0 0,-17 1 0,27-3 0,0 0 0,1 0 0,-1-1 0,0 1 0,0 0 0,0 0 0,0 0 0,0 0 0,0 0 0,1-1 0,-1 1 0,0 0 0,0 0 0,0 0 0,0 0 0,0-1 0,0 1 0,0 0 0,0 0 0,0 0 0,0 0 0,0-1 0,0 1 0,0 0 0,0 0 0,0 0 0,0-1 0,0 1 0,0 0 0,0 0 0,0 0 0,0 0 0,0-1 0,0 1 0,0 0 0,0 0 0,-1 0 0,1 0 0,0-1 0,0 1 0,0 0 0,0 0 0,0 0 0,0 0 0,-1 0 0,1 0 0,0-1 0,0 1 0,0 0 0,0 0 0,-1 0 0,1 0 0,0 0 0,0 0 0,0 0 0,0 0 0,-1 0 0,1 0 0,0 0 0,0 0 0,0 0 0,-1 0 0,1 0 0,0 0 0,0 0 0,0 0 0,15-10 0,0 0 0,1 1 0,1 1 0,-1 0 0,1 1 0,30-7 0,-4-1 0,-1 0 0,92-38 0,-130 51 0,1 0 0,0 0 0,-1-1 0,1 1 0,-1-1 0,0 0 0,7-6 0,-11 9 0,0-1 0,1 1 0,-1-1 0,1 1 0,-1-1 0,0 1 0,1-1 0,-1 1 0,0-1 0,0 0 0,0 1 0,1-1 0,-1 0 0,0 1 0,0-1 0,0 1 0,0-1 0,0 0 0,0 1 0,0-1 0,0 0 0,0 1 0,-1-1 0,1 0 0,-1-1 0,0 1 0,0-1 0,0 1 0,0 0 0,0 0 0,-1-1 0,1 1 0,0 0 0,-1 0 0,1 0 0,0 0 0,-1 0 0,-2 0 0,-21-10 0,0 2 0,-32-7 0,-158-36 0,-107-15 0,-1718-320-2275,1948 372 2275,58 11 0,-1-1 0,1-3 0,0 0 0,-39-16 0,59 13 0,14 11 0,0-1 0,0 1 0,1-1 0,-1 1 0,0-1 0,0 1 0,0 0 0,0-1 0,0 1 0,0 0 0,1-1 0,-1 1 0,0 0 0,0-1 0,0 1 0,1 0 0,-1-1 0,0 1 0,1 0 0,-1-1 0,0 1 0,1 0 0,-1 0 0,0 0 0,1-1 0,-1 1 0,0 0 0,1 0 0,-1 0 0,1 0 0,17-6 0,1 1 0,0 1 0,0 1 0,0 0 0,0 1 0,35 2 0,-6-1 0,936-4 164,-380 31 611,-422-7-510,231 53 0,-400-69-265,11 1 0,-1 2 0,1 0 0,-1 2 0,43 21 0,-66-29-1,1 0 1,0 0-1,-1 1 1,1-1-1,0 0 1,-1 1-1,1-1 1,-1 1-1,1-1 1,0 0-1,-1 1 0,1-1 1,-1 1-1,1 0 1,-1-1-1,0 1 1,1-1-1,-1 1 1,0 0-1,1-1 1,-1 1-1,0 0 0,1-1 1,-1 1-1,0 0 1,0-1-1,0 1 1,0 0-1,0 0 1,0 0-1,-18 10-16,-33-2 185,-22-6 504,284-6-672,1445 1-1021,-1649 2 1021,287 9 0,-281-6 0,-26 0 0,-45 1 0,-151 1 66,-252 12-205,2 32 1038,443-46-844,-169 34 85,163-28-140,23-9 0,-1-1 0,0 1 0,0 0 0,0 0 0,0 0 0,0 0 0,0 0 0,0 0 0,0 0 0,1 0 0,-1 0 0,0 0 0,0 0 0,0 0 0,0 0 0,0 0 0,0 1 0,0-1 0,1 0 0,-1 0 0,0 0 0,0 0 0,0 0 0,0 0 0,0 0 0,0 0 0,0 0 0,0 0 0,0 0 0,0 0 0,1 0 0,-1 1 0,0-1 0,0 0 0,0 0 0,0 0 0,0 0 0,0 0 0,0 0 0,0 0 0,0 0 0,0 1 0,0-1 0,0 0 0,0 0 0,0 0 0,0 0 0,0 0 0,0 0 0,0 0 0,0 1 0,0-1 0,0 0 0,0 0 0,0 0 0,0 0 0,0 0 0,-1 0 0,1 0 0,0 0 0,0 1 0,0-1 0,0 0 0,0 0 0,0 0 0,0 0 0,0 0 0,0 0 0,-1 0 0,49 1 0,331-35 6,-108 8-176,2129-87-3272,-1361 115 5149,-508 35 180,-267-14-1875,894 23-12,-1117-46 0,-1-2 0,41-6 0,-67 5 0,1 0 0,-1-1 0,0 0 0,0-2 0,0 1 0,0-2 0,-1 1 0,20-15 0,-22 11 0,2 1 0,-1 1 0,1 0 0,0 1 0,0 0 0,1 1 0,0 0 0,1 1 0,-1 1 0,28-5 0,133-4 0,209 11 0,-215 5 0,380 0 0,-729-2 0,-1262-2 0,1423 1 0,-163-10 0,145 1 0,37 9 0,0 0 0,-1 0 0,1 0 0,0 0 0,0 0 0,-1 0 0,1-1 0,0 1 0,0 0 0,-1 0 0,1 0 0,0 0 0,0 0 0,-1 0 0,1-1 0,0 1 0,0 0 0,0 0 0,-1 0 0,1 0 0,0-1 0,0 1 0,0 0 0,0 0 0,0-1 0,-1 1 0,1 0 0,0 0 0,0-1 0,0 1 0,0 0 0,0 0 0,0-1 0,0 1 0,0 0 0,0 0 0,0-1 0,0 1 0,0 0 0,0 0 0,0-1 0,0 1 0,0 0 0,0 0 0,0-1 0,1 1 0,-1 0 0,0 0 0,0-1 0,0 1 0,0 0 0,0 0 0,1 0 0,-1-1 0,0 1 0,0 0 0,0 0 0,1 0 0,-1 0 0,0-1 0,1 1 0,16-7 0,30-1 0,0 2 0,54 0 0,23-3 0,-92 5 0,5 1 0,0-2 0,0-2 0,68-22 0,-101 27 0,1 0 0,0-1 0,-1 0 0,0 0 0,1 0 0,-1 0 0,-1-1 0,1 0 0,0 0 0,-1 0 0,0 0 0,0 0 0,0-1 0,0 1 0,-1-1 0,0 0 0,0 0 0,0 0 0,0 0 0,-1 0 0,1-5 0,-1 4 0,1 0 0,-1 0 0,1 1 0,0-1 0,1 1 0,-1-1 0,1 1 0,0 0 0,1 0 0,-1 0 0,1 1 0,0-1 0,0 1 0,0 0 0,8-5 0,17-7 0,20-15 0,-49 30 0,1 1 0,-1 0 0,1 0 0,-1-1 0,1 1 0,-1-1 0,1 1 0,-1 0 0,0-1 0,1 1 0,-1-1 0,1 1 0,-1-1 0,0 1 0,0-1 0,1 1 0,-1-1 0,0 0 0,0 1 0,0-1 0,1 1 0,-1-1 0,0 1 0,0-1 0,0 0 0,0 1 0,0-1 0,0 1 0,0-1 0,0 0 0,-1 1 0,1-1 0,0 1 0,0-1 0,0 0 0,-1 1 0,1-1 0,0 1 0,0-1 0,-1 1 0,1-1 0,-1 1 0,1-1 0,0 1 0,-1 0 0,1-1 0,-1 1 0,1-1 0,-1 1 0,1 0 0,-1 0 0,1-1 0,-1 1 0,0 0 0,1 0 0,-1 0 0,0-1 0,-40-7 0,40 7 0,-86-5 0,-102 6 0,40 1 0,757 1 0,-260-4 0,-561 2 0,-598-2-644,-912 5-351,1588 2 995,127-5 0,0 1 0,0 0 0,0 0 0,0 1 0,-8 2 0,16-4 0,-1 0 0,1 0 0,0 1 0,-1-1 0,1 0 0,0 0 0,-1 0 0,1 0 0,0 1 0,0-1 0,-1 0 0,1 0 0,0 0 0,0 1 0,-1-1 0,1 0 0,0 1 0,0-1 0,0 0 0,0 0 0,-1 1 0,1-1 0,0 0 0,0 1 0,0-1 0,0 0 0,0 1 0,0-1 0,0 0 0,0 1 0,0-1 0,0 0 0,0 1 0,0-1 0,0 0 0,0 1 0,0-1 0,0 0 0,0 1 0,1-1 0,-1 1 0,26 18 0,25 2 0,1-1 0,91 21 0,-93-28 0,1535 455 286,-1447-423-286,494 173 0,-581-200 0,-2 2 0,89 52 0,-133-69-2,0 0 0,0 0 0,0 1-1,0 0 1,-1 0 0,0 0 0,0 1 0,0-1 0,0 1 0,-1 0 0,1 0 0,-1 1 0,4 9 0,-6-9 62,0-1 1,0 0 0,0 1-1,-1-1 1,0 0 0,0 1-1,-1-1 1,1 0 0,-1 1-1,0-1 1,0 0 0,-1 0-1,0 0 1,-4 9 0,-6 12 41,-2-1 1,0-1 0,-2 0-1,-22 25 1,-80 79-144,115-125 41,-3 3 0,0 0 0,-1 0 0,1 0 0,-13 7 0,18-13 0,0 1 0,1-1 0,-1 0 0,0 1 0,0-1 0,0 0 0,0 1 0,0-1 0,0 0 0,0 0 0,0 0 0,0 0 0,0 0 0,0 0 0,0 0 0,0 0 0,0 0 0,0 0 0,-2-1 0,2 0 0,0 0 0,0 0 0,0 0 0,0 0 0,0 0 0,1 0 0,-1 0 0,0 0 0,1 0 0,-1 0 0,0 0 0,1-1 0,0 1 0,-1 0 0,1 0 0,0-1 0,-1 1 0,1 0 0,0-3 0,0-24 0,0 0 0,2-1 0,1 1 0,2 1 0,0-1 0,11-31 0,-2 5 0,103-425 0,-104 439 0,-13 40 0,0 0 0,0 0 0,0 0 0,0 1 0,0-1 0,0 0 0,0 0 0,0 0 0,0 1 0,0-1 0,0 0 0,0 0 0,0 0 0,0 0 0,0 1 0,0-1 0,0 0 0,0 0 0,1 0 0,-1 0 0,0 0 0,0 1 0,0-1 0,0 0 0,0 0 0,0 0 0,1 0 0,-1 0 0,0 0 0,0 0 0,0 0 0,0 0 0,0 1 0,1-1 0,-1 0 0,0 0 0,0 0 0,0 0 0,1 0 0,-1 0 0,0 0 0,0 0 0,0 0 0,0 0 0,1 0 0,-1 0 0,0 0 0,0 0 0,0-1 0,0 1 0,1 0 0,-1 0 0,0 0 0,0 0 0,0 0 0,0 0 0,0 0 0,1 0 0,-1-1 0,2 20 0,-3 4 0,-1-1 0,-1 0 0,0 0 0,-2 0 0,-1-1 0,0 1 0,-2-1 0,0-1 0,-1 0 0,-2 0 0,0 0 0,0-2 0,-17 21 0,-155 233 0,56-74 0,93-137 0,30-51 0,0-1 0,0 0 0,0 0 0,-2 0 0,1-1 0,-1 0 0,0 0 0,0 0 0,-1-1 0,0 0 0,-1 0 0,-11 8 0,17-14 0,0 0 0,0 0 0,-1 0 0,1 0 0,0-1 0,0 1 0,0-1 0,0 0 0,-1 1 0,1-1 0,0 0 0,0 0 0,0-1 0,-1 1 0,1 0 0,0-1 0,0 1 0,0-1 0,0 0 0,0 1 0,0-1 0,-3-2 0,1 0 0,0 0 0,1 0 0,-1 0 0,1-1 0,0 1 0,0-1 0,0 0 0,0 0 0,-4-8 0,-1-6 0,1 0 0,0 0 0,1 0 0,-3-21 0,-5-57 0,5-1 0,4-181 0,7 256 0,1 1 0,0-1 0,2 1 0,0 0 0,2 1 0,0-1 0,1 1 0,1 1 0,1 0 0,1 0 0,0 0 0,2 2 0,0 0 0,1 0 0,29-27 0,-39 40 0,0 0 0,1 0 0,-1 1 0,1-1 0,0 1 0,0 0 0,0 1 0,10-4 0,-14 5 0,0 1 0,0 0 0,0 0 0,1 0 0,-1-1 0,0 1 0,0 0 0,1 1 0,-1-1 0,0 0 0,0 0 0,0 0 0,1 1 0,-1-1 0,0 1 0,0-1 0,0 1 0,0-1 0,0 1 0,0 0 0,0-1 0,0 1 0,0 0 0,0 0 0,0 0 0,0 0 0,0 0 0,-1 0 0,1 0 0,0 0 0,-1 0 0,1 0 0,-1 0 0,1 0 0,-1 0 0,0 1 0,1-1 0,-1 0 0,0 0 0,0 1 0,0-1 0,0 0 0,0 0 0,0 0 0,0 3 0,-1 2 0,1 0 0,-1 0 0,0 0 0,0-1 0,-1 1 0,0 0 0,0 0 0,0-1 0,0 0 0,-1 1 0,0-1 0,0 0 0,-1 0 0,1 0 0,-9 8 0,-2 1 0,-1 1 0,0-2 0,-24 17 0,20-18 0,0-1 0,0-2 0,-1 0 0,0 0 0,-1-2 0,0-1 0,0 0 0,0-2 0,-38 4 0,-15-4 0,-113-9 0,58 0 0,50 9 0,1 3 0,0 4 0,-139 36 0,190-39 0,1 1 0,-1 1 0,2 2 0,-47 26 0,29-21 0,24-17 0,19 0 0,-1-1 0,1 1 0,0-1 0,0 0 0,0 1 0,0-1 0,-1 1 0,1-1 0,0 0 0,0 1 0,0-1 0,0 0 0,0 1 0,0-1 0,1 1 0,-1-1 0,0 0 0,0 1 0,0-1 0,0 1 0,1-1 0,-1 1 0,0-1 0,1 1 0,-1-1 0,0 1 0,1-1 0,-1 1 0,1-1 0,-1 1 0,1-1 0,12-14 0,0 2 0,1-1 0,0 2 0,1 0 0,1 0 0,0 1 0,20-9 0,-14 6 0,65-41 0,4 4 0,1 4 0,137-49 0,-224 93 0,0 1 0,0 1 0,1-1 0,-1 1 0,0-1 0,1 1 0,-1 1 0,1-1 0,-1 1 0,1 0 0,0 0 0,-1 1 0,1 0 0,7 2 0,-13-3 0,1 0 0,0 1 0,-1-1 0,1 1 0,-1-1 0,0 1 0,1-1 0,-1 1 0,1 0 0,-1-1 0,0 1 0,1-1 0,-1 1 0,0 0 0,0-1 0,1 1 0,-1 0 0,0-1 0,0 1 0,0 0 0,0-1 0,0 1 0,0 0 0,0 0 0,0-1 0,0 1 0,0 0 0,-1-1 0,1 1 0,0 0 0,0-1 0,-1 2 0,-12 23 0,9-20 0,-190 272 0,51-78 0,106-145 0,-9 11 0,3 2 0,-50 105 0,92-169 0,-1 0 0,1 0 0,-1 0 0,1 0 0,0 0 0,0 0 0,0 0 0,1 0 0,-1 0 0,1 0 0,-1 1 0,1-1 0,0 0 0,0 0 0,1 0 0,-1 1 0,1-1 0,0 0 0,-1 0 0,1 0 0,0 0 0,3 5 0,0-5 0,0 0 0,-1 0 0,1-1 0,0 0 0,0 0 0,0 0 0,1 0 0,-1-1 0,0 1 0,1-1 0,-1 0 0,0 0 0,1-1 0,0 0 0,-1 1 0,6-2 0,148 5 0,217-24 0,-303 8 0,-1-2 0,126-45 0,-13 3 0,-181 55 0,0 0 0,0 1 0,-1-1 0,1 1 0,0-1 0,0 1 0,0 0 0,0 0 0,-1 0 0,1 1 0,0-1 0,0 1 0,0-1 0,0 1 0,-1 0 0,1 0 0,0 0 0,-1 1 0,1-1 0,2 3 0,-2-2 0,0 1 0,-1 0 0,0 0 0,1 0 0,-1 1 0,0-1 0,0 0 0,-1 1 0,1 0 0,-1-1 0,1 1 0,-1 0 0,0 4 0,2 12 0,-1 1 0,-1 0 0,-1-1 0,-3 31 0,2-46 0,-1 19 0,-1 1 0,-1-1 0,-1 0 0,-16 45 0,17-59 0,0-1 0,0-1 0,-1 1 0,0 0 0,0-1 0,-1 0 0,0-1 0,-1 1 0,0-1 0,0 0 0,0-1 0,-1 0 0,0 0 0,0 0 0,-10 4 0,-126 52 0,130-57 0,0-1 0,0-1 0,-1 0 0,1 0 0,-1-1 0,0-1 0,0-1 0,-20-2 0,29 1 0,0-1 0,1 0 0,-1 0 0,1 0 0,0-1 0,-1 0 0,1 0 0,0 0 0,1 0 0,-1-1 0,1 0 0,-1 0 0,1 0 0,0-1 0,1 0 0,-1 1 0,1-1 0,0 0 0,0-1 0,0 1 0,-3-11 0,-3-9 0,0-1 0,2 0 0,-6-38 0,10 41 0,1 0 0,2-1 0,0 1 0,1-1 0,1 1 0,2 0 0,0 0 0,1 0 0,2 0 0,0 1 0,1 0 0,2 0 0,0 1 0,1 0 0,1 1 0,1 0 0,0 1 0,25-25 0,-16 25 0,-11 11 0,-7 9 0,-9 5 0,0 0 0,-1 0 0,0-1 0,0 0 0,0 0 0,0 0 0,-1-1 0,0 0 0,0 0 0,-14 5 0,9-3 0,-23 9 0,0-1 0,-1-1 0,0-2 0,-1-2 0,0-1 0,-69 5 0,-237-10 0,177-6 0,158 3 0,1 0 0,-1-1 0,0 1 0,1-1 0,-1-1 0,0 0 0,1 0 0,-14-6 0,19 7 0,-1 0 0,1-1 0,0 1 0,0-1 0,0 0 0,0 0 0,0 0 0,1 0 0,-1 0 0,0 0 0,1 0 0,0-1 0,-1 1 0,1-1 0,0 1 0,0-1 0,0 1 0,1-1 0,-1 1 0,1-1 0,-1 0 0,1 1 0,0-1 0,0 0 0,0 1 0,0-1 0,1 0 0,0-4 0,1 1 0,-1 1 0,1-1 0,0 1 0,0 0 0,1 0 0,0 0 0,0 0 0,0 0 0,0 0 0,1 1 0,-1 0 0,1 0 0,0 0 0,9-6 0,4-3 0,0 1 0,31-15 0,18-4 0,1 2 0,2 4 0,0 2 0,2 4 0,130-19 0,-186 35 0,1 1 0,-1 1 0,1 1 0,0 0 0,-1 2 0,1-1 0,-1 2 0,1 0 0,-1 0 0,28 12 0,49 13 0,-66-21 0,48 18 0,-73-24 0,1-1 0,0 1 0,0 0 0,0-1 0,-1 1 0,1 0 0,0 0 0,-1 1 0,1-1 0,-1 0 0,1 0 0,-1 1 0,0-1 0,0 1 0,0-1 0,2 3 0,-10 5 0,-18-2 0,-82 2 0,-167-5 0,153-6 0,-101 4 0,-30 1 0,-297-34 0,-168-54 0,-1 40 0,-809 42 0,691 7 0,810-4 0,17 1 0,0 0 0,0-1 0,0 0 0,0 0 0,-1-1 0,1-1 0,1 1 0,-1-1 0,0-1 0,-15-6 0,23 9 0,1-1 0,-1 1 0,1 0 0,-1-1 0,1 1 0,-1-1 0,1 1 0,-1-1 0,1 1 0,-1-1 0,1 1 0,0-1 0,-1 1 0,1-1 0,0 1 0,0-1 0,-1 1 0,1-1 0,0 0 0,0 1 0,0-1 0,0 0 0,-1 1 0,1-1 0,0 0 0,0 1 0,1-1 0,-1 1 0,0-1 0,0 0 0,0 1 0,0-1 0,0 0 0,1 1 0,-1-1 0,0 1 0,0-1 0,1 0 0,-1 1 0,1-1 0,-1 1 0,0-1 0,1 1 0,-1-1 0,1 1 0,-1 0 0,1-1 0,0 0 0,39-22 0,22 0 0,2 3 0,0 3 0,66-9 0,178-19 0,109 7-164,108 3-655,2869-57-4269,-3389 92 5093,59 2-24,-64-2 20,0 0-1,0 1 1,0-1 0,0 0-1,0 0 1,0 0 0,0 0-1,0 0 1,0 0 0,0 0-1,0 1 1,0-1 0,0 0-1,0 0 1,0 0 0,0 0-1,0 0 1,0 0 0,0 0 0,0 1-1,1-1 1,-1 0 0,0 0-1,0 0 1,0 0 0,0 0-1,0 0 1,0 0 0,0 0-1,0 0 1,0 0 0,0 0-1,1 1 1,-1-1 0,0 0-1,0 0 1,0 0 0,0 0-1,0 0 1,0 0 0,0 0-1,-35 7 149,-497 54 1818,329-41-1647,-2118 103 1502,2287-124-1822,42 1 0,72-2 0,140 1 0,136 0-164,118 4-655,2 0 211,1147 16-1352,-1523-18 1960,276 16 0,-346-11 0,-28-4 0,-9 1 0,-46 4 0,0-2 0,-80-3 0,37-1 0,-516 3 71,-189 5 178,13 40 90,444 5 1463,335-52-1635,0 0 0,0 1 0,0 0 0,-13 7 0,18-2 8,17-2-123,13-1-2,-1-2 0,1 0 1,0-1-1,0-2 0,27-2 0,135-21 1277,-182 22-1266,-4 1-47,42-8 109,-43 8-123,-1 0 0,0 0 0,0 0 0,0 0 0,0 0 0,0 0 0,1 0 0,-1 0 0,0 0 0,0 0 0,0 0 0,0 0 0,0 0 0,1 0 0,-1 0 0,0 0 0,0 0 0,0 0 0,0 0 0,0 0 0,1 0 0,-1 0 0,0 0 0,0 0 0,0-1 0,0 1 0,0 0 0,0 0 0,1 0 0,-1 0 0,0 0 0,0 0 0,0 0 0,0 0 0,0-1 0,0 1 0,0 0 0,0 0 0,0 0 0,0 0 0,1 0 0,-1 0 0,0-1 0,0 1 0,0 0 0,0 0 0,0 0 0,0 0 0,0-1 0,0 1 0,0 0 0,0 0 0,0 0 0,0 0 0,0 0 0,-1-1 0,1 1 0,0 0 0,0 0 0,0 0 0,0 0 0,0 0 0,0 0 0,0-1 0,0 1 0,0 0 0,-1 0 0,-29-5 1,-280-5-1,226 10 0,-293-2-164,-129 1-655,-1740 2-3113,2113 0 3571,25 1 11,-126-14 0,203 5 337,31 7 13,0 0 0,0 0 0,0 0 0,0 0 0,-1 0 0,1-1 0,0 1 0,0 0 0,0 0 0,0 0 0,-1 0 0,1 0 0,0 0-1,0 0 1,0-1 0,0 1 0,0 0 0,0 0 0,0 0 0,0 0 0,-1 0 0,1-1 0,0 1 0,0 0 0,0 0 0,0 0 0,0 0 0,0-1 0,0 1 0,0 0 0,0 0 0,0 0 0,0-1 0,0 1 0,0 0 0,0 0 0,0 0 0,0 0 0,0-1 0,1 1 0,-1 0 0,0 0 0,0 0 0,0 0 0,0 0 0,0-1 0,0 1-1,0 0 1,0 0 0,1 0 0,-1 0 0,0 0 0,0 0 0,0 0 0,0-1 0,0 1 0,1 0 0,-1 0 0,0 0 0,0 0 0,0 0 0,0 0 0,1 0 0,-1 0 0,0 0 0,0 0 0,1 0 0,14-4 41,0 0 0,0 1 0,25-2 0,534-37 2036,14 28-503,-484 12-1147,-1 0 9,867 2 877,-958 0-1313,171 11 0,-157-8 0,1 2 0,0 0 0,-1 1 0,41 16 0,-66-21 0,1 0 0,0-1 0,0 1 0,-1 0 0,1 0 0,0 0 0,-1 0 0,1 0 0,-1 0 0,1 0 0,-1 1 0,0-1 0,1 0 0,-1 1 0,0-1 0,1 3 0,-2-2 0,0-1 0,0 0 0,-1 0 0,1 0 0,0 1 0,-1-1 0,0 0 0,1 0 0,-1 0 0,1 0 0,-1 0 0,0 0 0,0 0 0,0 0 0,0 0 0,0 0 0,0-1 0,0 1 0,0 0 0,0-1 0,0 1 0,0 0 0,0-1 0,0 1 0,0-1 0,-1 0 0,1 1 0,-2-1 0,-30 12 0,-2-1 0,1-2 0,-1-2 0,-41 4 0,36-5 0,-565 56-283,-11-34-777,43-3 789,-492 86 164,1007-105 93,0-3-1,-83-6 1,-107-25 442,174 18 110,44 7-280,-91-17 233,111 18-486,0-1 0,0 0 0,1 0 0,0-1 0,0 0-1,0-1 1,0 0 0,1 0 0,-12-9 0,19 12-5,-1 1 0,1-1 0,-1 1 0,1-1 0,0 0 0,0 1 0,0-1 0,0 0 0,0 0 0,0 0 0,0 0 0,1 1 0,-1-1 0,1 0 0,-1 0 0,1-1 0,0 1 0,0 0 0,0 0 0,0 0 0,0 0 0,0 0 0,0 0 0,1 0 0,-1 0 0,1 0 0,0 0 0,1-3 0,3-4 0,0 0 0,1 0 0,0 1 0,12-14 0,5-7 0,-13 12 0,-2 4 0,-1 1 0,2 0 0,0 1 0,0 0 0,18-17 0,-5 11 0,1 1 0,1 1 0,1 0 0,0 2 0,0 1 0,2 1 0,-1 2 0,38-10 0,-53 15 0,-16 2 0,-28 5 0,-132 17 0,-334 33 0,-72-25 0,520-26 0,104-5 0,1811-24-1508,-1569 27 1678,-240 0-170,-115 0 0,-1436 1 1338,1570-1-1338,-45 0 0,-71 0 0,-1072-1 0,1101 1 0,-58 0 0,-101-14 0,166 13 0,1 0 0,-1 0 0,1 0 0,-1-1 0,1 0 0,0 0 0,0 0 0,0-1 0,-7-4 0,12 7 0,-1-1 0,0 0 0,1 1 0,-1-1 0,0 0 0,1 1 0,-1-1 0,1 0 0,-1 0 0,1 0 0,-1 0 0,1 0 0,0 0 0,-1 0 0,1 1 0,0-1 0,0 0 0,0 0 0,0 0 0,0 0 0,0-1 0,0 0 0,1 0 0,0 0 0,-1 0 0,1 0 0,0 0 0,0 0 0,0 0 0,0 0 0,1 1 0,-1-1 0,0 0 0,1 1 0,2-3 0,9-7 0,1 0 0,1 0 0,0 2 0,1 0 0,-1 0 0,35-11 0,110-29 0,-133 41 0,88-20 0,97-31 0,-199 54 0,-9 4 0,-9 2 0,-10 3 0,-135 22 0,107-20 0,-599 63 0,-63 9 0,616-62 0,61-7 0,28-9 0,0 0 0,1 1 0,-1-1 0,0 0 0,0 1 0,0-1 0,0 0 0,0 0 0,1 1 0,-1-1 0,0 0 0,0 0 0,0 1 0,1-1 0,-1 0 0,0 0 0,1 0 0,-1 1 0,0-1 0,0 0 0,1 0 0,-1 0 0,0 0 0,1 0 0,-1 0 0,0 0 0,1 1 0,-1-1 0,0 0 0,1 0 0,-1 0 0,0 0 0,1 0 0,-1-1 0,0 1 0,0 0 0,1 0 0,54 4 0,398-19 0,-381 6 0,-1-3 0,0-2 0,-2-4 0,93-36 0,-119 39 0,0 2 0,1 2 0,50-5 0,-40 7 0,75-22 0,-95 20 0,1 1 0,0 2 0,0 2 0,0 1 0,53 0 0,50 4 0,679-15 0,-414 10 0,-182 6 0,-486 12 0,-448 80 0,-257 118 0,924-199 0,-10 2 0,0-3 0,-1-3 0,1-2 0,-67-2 0,75-5 0,-414-2 0,444 4 0,0 1 0,0 1 0,0 0 0,0 2 0,-30 9 0,41-11 0,1 1 0,0 0 0,0 0 0,0 0 0,1 1 0,-1-1 0,1 1 0,0 1 0,0-1 0,0 1 0,1 0 0,0 0 0,-1 0 0,2 1 0,-1-1 0,1 1 0,0 0 0,-5 12 0,-2 18 0,2-1 0,-7 73 0,10-65 0,-15 66 0,5-61 0,-26 54 0,-9 24 0,46-107 0,0 0 0,2-1 0,0 1 0,0 0 0,3 23 0,-1-19 0,0 0 0,-7 39 0,7-59 0,-1 0 0,1 0 0,-1 0 0,1 0 0,-1 0 0,0 0 0,0 0 0,-1 0 0,1-1 0,-1 1 0,1 0 0,-1-1 0,0 1 0,0-1 0,0 0 0,0 0 0,0 1 0,0-1 0,-1-1 0,1 1 0,-1 0 0,1-1 0,-1 1 0,0-1 0,0 0 0,1 1 0,-1-2 0,0 1 0,0 0 0,0 0 0,0-1 0,0 0 0,0 1 0,0-1 0,0-1 0,-4 1 0,-9-3 0,0-1 0,0 0 0,0-1 0,1-1 0,-23-11 0,17 7 0,-55-19 0,-2 3 0,-1 4 0,-1 3 0,0 3 0,-1 4 0,-93-2 0,125 11 0,-82 6 0,115-1 0,0 0 0,-1 1 0,1 0 0,1 1 0,-1 1 0,1 1 0,-1 0 0,-24 15 0,35-17 0,0-1 0,0 1 0,0 0 0,1 1 0,-1-1 0,1 1 0,0 0 0,1 0 0,-1 0 0,1 1 0,0-1 0,0 1 0,-2 7 0,2-3 0,0 1 0,1 0 0,0-1 0,1 1 0,0 0 0,0 0 0,2 11 0,2 8 0,2 0 0,1-1 0,1 0 0,17 45 0,-21-59 0,0 1 0,-1-1 0,0 1 0,-1-1 0,-1 1 0,-1 0 0,0-1 0,-1 1 0,0-1 0,-5 16 0,-5 46 0,0 455 0,13-437 0,-1-90 0,-1 3 0,2-1 0,-1 1 0,1-1 0,3 15 0,-4-21 0,0 0 0,1-1 0,-1 1 0,0 0 0,1-1 0,-1 1 0,0 0 0,1-1 0,-1 1 0,1 0 0,-1-1 0,1 1 0,-1-1 0,1 1 0,-1-1 0,1 1 0,0-1 0,-1 0 0,1 1 0,0-1 0,-1 0 0,2 1 0,0-1 0,-1 0 0,1 0 0,-1 0 0,0-1 0,1 1 0,-1-1 0,0 1 0,1-1 0,-1 1 0,0-1 0,0 1 0,1-1 0,-1 0 0,0 0 0,0 0 0,0 0 0,1-1 0,31-27-341,-2-2 0,-1-1-1,46-63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14:09:01.3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1 181 24575,'1'-2'0,"-1"1"0,1 0 0,-1 0 0,1 0 0,0 0 0,0 0 0,0 0 0,0 0 0,0 0 0,0 0 0,0 0 0,0 0 0,0 1 0,0-1 0,0 0 0,0 1 0,1-1 0,-1 1 0,0-1 0,3 1 0,31-11 0,-32 10 0,77-22 0,-40 10 0,1 2 0,0 2 0,83-9 0,484-18 0,155-4 0,-105 42-1365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14:09:08.4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5193 537 24575,'2'-3'0,"1"0"0,-1 0 0,1 0 0,0 0 0,-1 1 0,1-1 0,0 0 0,1 1 0,-1 0 0,0 0 0,1 0 0,-1 0 0,7-2 0,52-14 0,358-72 0,-348 72 0,2 4 0,-1 2 0,149-4 0,502 20 0,-602-5 0,-228-4 0,-118-21 0,76 7 0,-125-13 0,-210-21 0,-12 34 0,298 18 0,-106 4 0,266 1 0,1 2 0,-1 1 0,-40 15 0,46-13 0,-1 0 0,0-2 0,0-1 0,-55 2 0,56-5 0,-1 1 0,1 2 0,0 2 0,1 0 0,0 2 0,-47 22 0,2-2 0,48-20 0,-2 0 0,1-2 0,-1-1 0,0-1 0,-1-1 0,-58 0 0,34-7 0,36 0 0,0 1 0,0 0 0,0 2 0,0 0 0,-1 1 0,-30 8 0,104-1 0,1032 0-461,-680-12 357,-304 2 93,-22-1 64,139 15-1,-117-3 184,143-4-1,-230-6-235,-38 0 0,-205 0 0,-2547 0 0,2728 3 0,0 2 0,1 3 0,0 1 0,0 2 0,-51 20 0,34-10 0,-101 18 0,82-27 0,-150 2 0,-128-12 0,-227-5 0,566 2 0,-1-1 0,1-1 0,0 0 0,0-1 0,0-2 0,0 0 0,1-1 0,0 0 0,-29-18 0,39 20 0,1-1 0,0 0 0,0 0 0,0-1 0,1 0 0,0 0 0,0-1 0,1 0 0,0 0 0,1 0 0,0-1 0,0 0 0,0 0 0,1 0 0,1-1 0,0 1 0,0-1 0,0 0 0,2 0 0,-1 0 0,0-13 0,7-116 0,-2-6 0,-3 143 0,0 0 0,0 0 0,-1 0 0,1 0 0,-1 0 0,1 1 0,-1-1 0,0 0 0,0 0 0,0 1 0,0-1 0,0 0 0,0 1 0,0-1 0,-1 1 0,1-1 0,0 1 0,-1 0 0,1-1 0,-1 1 0,0 0 0,1 0 0,-1 0 0,0 0 0,0 1 0,1-1 0,-1 0 0,0 1 0,0-1 0,-3 1 0,-6-2 0,0 1 0,0 0 0,0 1 0,-13 1 0,18-1 0,-31 5 0,1 1 0,0 2 0,0 1 0,0 2 0,2 2 0,-42 20 0,72-32 0,-29 13 0,-1-2 0,-1-1 0,0-2 0,-1-2 0,-53 5 0,84-12 0,-1 0 0,0 0 0,0-1 0,0 0 0,-11-4 0,17 5 0,-1 0 0,1 0 0,-1 0 0,1 0 0,-1-1 0,1 1 0,-1 0 0,1 0 0,0-1 0,-1 1 0,1 0 0,-1 0 0,1-1 0,0 1 0,-1-1 0,1 1 0,0 0 0,-1-1 0,1 1 0,0-1 0,-1 1 0,1-1 0,0 1 0,0 0 0,0-1 0,-1 0 0,2 0 0,0 0 0,-1 0 0,1 0 0,0 0 0,0 0 0,-1 0 0,1 0 0,0 1 0,0-1 0,0 0 0,0 1 0,0-1 0,0 1 0,0-1 0,1 1 0,-1-1 0,0 1 0,1 0 0,76-25 0,114-19 0,-83 21 0,-2 2-341,1 5 0,1 4-1,166 4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14:09:22.0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24575,'3'2'0,"1"1"0,-1-1 0,1 0 0,0 1 0,0-2 0,0 1 0,0 0 0,0-1 0,0 0 0,0 0 0,0 0 0,7 1 0,58 1 0,-48-3 0,782 2 0,-391-5 0,585 3 0,-960 2 0,60 11 0,-19-2 0,-13-1 0,-1 4 0,70 23 0,-22-5 0,-63-20 0,-1-3 0,75 6 0,-76-8 0,-28 2 0,-19-9 0,0 0 0,0 1 0,1-1 0,-1 1 0,0-1 0,0 0 0,0 1 0,0-1 0,0 1 0,0-1 0,-1 1 0,1-1 0,0 0 0,0 1 0,0-1 0,0 1 0,0-1 0,0 0 0,-1 1 0,1-1 0,0 0 0,0 1 0,-1-1 0,1 0 0,0 1 0,-1-1 0,1 0 0,0 1 0,-1-1 0,1 0 0,0 0 0,-1 0 0,1 1 0,0-1 0,-1 0 0,1 0 0,-1 0 0,1 0 0,-1 0 0,0 1 0,-44 18 0,-1-1 0,0-2 0,-79 15 0,77-23-80,0-3-1,0-2 0,-79-4 1,70-1-963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14:09:27.0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14:09:32.69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2275 122 24575,'1'-2'0,"-1"0"0,1-1 0,0 1 0,-1 0 0,1 0 0,0 0 0,0 0 0,1 0 0,-1 0 0,0 0 0,1 0 0,-1 0 0,1 0 0,-1 1 0,1-1 0,0 0 0,0 1 0,0 0 0,0-1 0,0 1 0,0 0 0,0 0 0,0 0 0,0 1 0,1-1 0,-1 0 0,0 1 0,1-1 0,-1 1 0,3 0 0,13-3 0,1 1 0,31 0 0,-36 2 0,34 0 0,-29 1 0,0-1 0,0-1 0,0 0 0,0-1 0,0-2 0,0 1 0,-1-2 0,23-9 0,-22 6 0,0 0 0,0 1 0,21-5 0,-30 10 0,-1 1 0,1 0 0,0 0 0,-1 1 0,1 0 0,0 1 0,0 0 0,14 4 0,24 9 0,80 35 0,22 7 0,6-23 0,-116-27 0,0 2 0,-1 2 0,1 1 0,54 24 0,68 33 0,-160-68 0,0 1 0,0 0 0,0 0 0,0 0 0,0 0 0,0 1 0,0-1 0,-1 0 0,1 1 0,0-1 0,-1 1 0,1 0 0,1 2 0,-3-3 0,1 0 0,-1 0 0,0 0 0,0 0 0,1 0 0,-1-1 0,0 1 0,0 0 0,0 0 0,0 0 0,0 0 0,0 0 0,-1 0 0,1-1 0,0 1 0,0 0 0,0 0 0,-1 0 0,1 0 0,-1-1 0,1 1 0,-1 0 0,0 1 0,-3 2 0,0 0 0,-1 0 0,1-1 0,-1 1 0,0-1 0,0 0 0,0 0 0,0-1 0,-10 4 0,-52 17 0,-1-2 0,-1-4 0,0-3 0,-130 9 0,-294-15 0,416-9 0,-63 0 0,-53 0 0,-224-30 0,285 13 0,-206-38 0,321 52 0,1-1 0,-1 0 0,1-1 0,1-1 0,-1 0 0,1-1 0,-25-18 0,39 26 0,0-1 0,1 1 0,-1-1 0,1 1 0,-1-1 0,0 1 0,1-1 0,-1 1 0,1-1 0,-1 0 0,1 1 0,0-1 0,-1 0 0,1 1 0,0-1 0,-1 0 0,1 0 0,0 1 0,0-1 0,-1 0 0,1 0 0,0 0 0,0 1 0,0-1 0,0 0 0,1-1 0,0 1 0,0-1 0,0 1 0,0 0 0,0 0 0,1 0 0,-1 0 0,0 0 0,1 0 0,-1 0 0,1 1 0,-1-1 0,1 0 0,-1 1 0,1-1 0,-1 1 0,1 0 0,2-1 0,36-6 0,2 2 0,-1 1 0,43 2 0,-27 1 0,1024 1-893,-722 30 893,-282-13 0,-65-9 0,-17 0 0,-10-3 0,0 0 0,-1-1 0,1-1 0,-1 0 0,0-1 0,-23-1 0,12 1 0,-922 12 863,560-17-833,95 4-30,-328-3 0,449-11 0,-29 0 0,118 15 0,46-1 0,-1 0 0,0-3 0,-57-9 0,62-1 120,28 3-322,18 0-1081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8T14:09:37.7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1 206 24575,'1'-3'0,"-1"0"0,1 0 0,0 0 0,0 0 0,0 0 0,1 0 0,-1 0 0,1 0 0,-1 1 0,1-1 0,0 0 0,0 1 0,3-3 0,39-37 0,-24 24 0,-9 8 0,1 0 0,0 0 0,1 2 0,0-1 0,1 2 0,0 0 0,0 0 0,0 1 0,1 1 0,0 1 0,0 0 0,25-3 0,15 1 0,-1 2 0,68 5 0,-65 1 0,-19 0 0,-1 2 0,68 18 0,3-1 0,-66-13 0,64 22 0,-75-19 0,0-2 0,0-2 0,1-1 0,37 3 0,-30-5 0,-1 2 0,1 2 0,-1 1 0,-1 2 0,68 29 0,17 5 0,-68-30 0,1-2 0,0-2 0,106 6 0,174-17 0,-149-3 0,26 3 0,-1592 0 0,1360 0 0,-4 1 0,0-2 0,-1 0 0,-42-9 0,64 10 0,1-1 0,0 1 0,0-1 0,-1 0 0,1 0 0,0 0 0,0 0 0,0 0 0,0-1 0,0 1 0,0-1 0,0 1 0,-1-3 0,3-9 0,18-2 0,9 3 0,0 2 0,0 1 0,1 1 0,0 1 0,47-4 0,-34 4 0,642-68-423,13 48-665,794 20 982,-1479 7 106,54 2 0,0 2 0,89 17 0,-117-7 0,-37-14 0,1 1 0,0-1 0,-1 0 0,1 1 0,-1-1 0,1 1 0,-1-1 0,1 1 0,-1-1 0,1 1 0,-1 0 0,1-1 0,-1 1 0,1-1 0,-1 1 0,0 0 0,0-1 0,1 1 0,-1 0 0,0 0 0,0-1 0,0 1 0,0 0 0,1 1 0,-3 0 0,1 0 0,-1 1 0,0-1 0,1 0 0,-1 0 0,0 0 0,0 0 0,0-1 0,0 1 0,-1 0 0,1-1 0,0 0 0,-1 1 0,1-1 0,-1 0 0,1 0 0,-1 0 0,-5 0 0,-51 16 358,-1-4 0,0-1 1,-101 4-1,97-10-279,-1187 70-2044,1106-72-4156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D5460-73C1-8E28-0751-0EFA0C3D0F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2AE325-6469-FEA3-F90A-20BC1E498A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6BC31-FC9B-7B59-5475-4470C0077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DC8C-A344-42F5-8170-2A0803E258BF}" type="datetimeFigureOut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BEBCE-B89F-DE41-0BFF-03DC55C7B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FFF9E-7DAE-4E3B-A3D4-66BDAE753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3C7D7-4DF9-47A1-9962-83BCDD975E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6589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95335-83BD-9E47-B3EA-DD99ED0C8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4E4FCC-9377-9FB4-BA5C-7DBF7CC993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9A2A3-C0EB-3C29-6E82-10284E2DC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DC8C-A344-42F5-8170-2A0803E258BF}" type="datetimeFigureOut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A6900-B3ED-B507-D994-D60F28CAC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BE6DC-8F4C-3C6F-1C49-6E34D17FF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3C7D7-4DF9-47A1-9962-83BCDD975E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7381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0A9FC4-D8B2-19AF-12BB-1E59ABFEE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AD43A-854D-A0A2-9AC7-CEEEB892AE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0650A-E463-DE4B-B891-28602CE34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DC8C-A344-42F5-8170-2A0803E258BF}" type="datetimeFigureOut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6AEDDB-F0B4-DF2F-3248-0E66F3211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86B3C-1C09-DB45-2D80-48A8EE75B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3C7D7-4DF9-47A1-9962-83BCDD975E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5346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976CC-24F9-1237-3BEA-09110F87A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7FC33-463C-658C-B9A2-F45541224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B6E2F-73C7-73EF-A16F-508D55E1B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DC8C-A344-42F5-8170-2A0803E258BF}" type="datetimeFigureOut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DB2BB3-3903-30FC-2B54-1F3A2347F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B6182-F2B6-F7C0-19C5-38010B04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3C7D7-4DF9-47A1-9962-83BCDD975E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184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1542E-B792-6BC0-16BA-8FDF5765B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5D84F-D444-0B6E-036F-402DE7D0D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9D5A4-D200-7234-CC26-623AB6676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DC8C-A344-42F5-8170-2A0803E258BF}" type="datetimeFigureOut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F418F-276E-6382-7F46-CEDB70A75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E434F-F6DE-E30F-648C-E8D198A8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3C7D7-4DF9-47A1-9962-83BCDD975E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3375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644AA-F0B0-BD4F-B8E2-39B695A43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61C0E-BBA1-2C36-6276-C6627E5410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A7D646-D033-A008-4A24-2BCFD404FE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C7C6FB-0C54-00E7-A1FA-42CB73280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DC8C-A344-42F5-8170-2A0803E258BF}" type="datetimeFigureOut">
              <a:rPr lang="en-IN" smtClean="0"/>
              <a:t>08-01-2025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470FD1-022B-5E1A-5697-2F9AD5D87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D01812-83F7-4475-7C18-84591D630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3C7D7-4DF9-47A1-9962-83BCDD975E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1907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1E41A-1BD7-E76F-2343-944359D17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9E60B0-242A-6FEF-4B2F-472D86B8E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0296F-AB94-03F2-17A1-89B353DFB3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E68330-4735-E476-6504-29ED4335C5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9AE1A1-81D2-0825-EA9F-B5F260AB45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DB0D46-C054-1D62-EAC1-82651404B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DC8C-A344-42F5-8170-2A0803E258BF}" type="datetimeFigureOut">
              <a:rPr lang="en-IN" smtClean="0"/>
              <a:t>08-01-2025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2ABD7B-52CE-8176-FBF4-FA540A83A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A9902E-28FF-5124-50EB-27EB54E65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3C7D7-4DF9-47A1-9962-83BCDD975E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0719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9B37A-ACC9-43F2-4E80-AF484B441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12EBE0-A345-5C7D-E914-6058C016C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DC8C-A344-42F5-8170-2A0803E258BF}" type="datetimeFigureOut">
              <a:rPr lang="en-IN" smtClean="0"/>
              <a:t>08-01-2025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DE8D8E-DEFC-21EE-83A8-C98368582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58FE87-5063-DA3D-30BF-C27F5327C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3C7D7-4DF9-47A1-9962-83BCDD975E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6741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B36779-58D3-D6A5-E4A4-479070A99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DC8C-A344-42F5-8170-2A0803E258BF}" type="datetimeFigureOut">
              <a:rPr lang="en-IN" smtClean="0"/>
              <a:t>08-01-2025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0DDA87-3FF3-36FE-7977-024503360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1FA36-BF31-4813-6CD3-04D8BD8BD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3C7D7-4DF9-47A1-9962-83BCDD975E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0005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F4D2C-C454-4363-43AD-F1A9D5147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BD3B2-3E07-F434-E57C-A5891E9F9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18FC9E-6BD6-734A-67D8-147DCB628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A6C92E-7AF2-F6F0-7DCA-B0EBEB9FD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DC8C-A344-42F5-8170-2A0803E258BF}" type="datetimeFigureOut">
              <a:rPr lang="en-IN" smtClean="0"/>
              <a:t>08-01-2025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9C51DC-E7E9-12E3-96D4-B7E2B5727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9C1301-1515-A065-6032-A462476F1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3C7D7-4DF9-47A1-9962-83BCDD975E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2012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E5E71-345C-FAAE-15E8-7E999B604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19571E-E66C-ABFF-B830-A572D7471A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A6BFD1-B4CF-CC13-B59D-AB0A2DEA7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ED37B3-A92C-DB41-4B82-54BE660B7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DC8C-A344-42F5-8170-2A0803E258BF}" type="datetimeFigureOut">
              <a:rPr lang="en-IN" smtClean="0"/>
              <a:t>08-01-2025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606772-7577-B1D5-DFF3-8684C2724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0E44B0-E75E-5879-44C1-7D2A7ECE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3C7D7-4DF9-47A1-9962-83BCDD975E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675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EFE7C6-CD2C-F8A1-13B1-8DD493917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37D4F2-4B28-368C-DCBB-4269C42A3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3F47C-48AC-8C64-5E63-141AC65AA9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7DC8C-A344-42F5-8170-2A0803E258BF}" type="datetimeFigureOut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51F3D-3AD7-D4D0-736F-3D71EAA1F8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0B5F42-D671-4B3E-E389-504E68CF5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63C7D7-4DF9-47A1-9962-83BCDD975E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3563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customXml" Target="../ink/ink7.xml"/><Relationship Id="rId26" Type="http://schemas.openxmlformats.org/officeDocument/2006/relationships/customXml" Target="../ink/ink11.xml"/><Relationship Id="rId3" Type="http://schemas.microsoft.com/office/2007/relationships/hdphoto" Target="../media/hdphoto1.wdp"/><Relationship Id="rId21" Type="http://schemas.openxmlformats.org/officeDocument/2006/relationships/image" Target="../media/image11.png"/><Relationship Id="rId34" Type="http://schemas.openxmlformats.org/officeDocument/2006/relationships/image" Target="../media/image17.png"/><Relationship Id="rId7" Type="http://schemas.openxmlformats.org/officeDocument/2006/relationships/image" Target="../media/image4.png"/><Relationship Id="rId12" Type="http://schemas.openxmlformats.org/officeDocument/2006/relationships/customXml" Target="../ink/ink4.xml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33" Type="http://schemas.openxmlformats.org/officeDocument/2006/relationships/customXml" Target="../ink/ink15.xml"/><Relationship Id="rId2" Type="http://schemas.openxmlformats.org/officeDocument/2006/relationships/image" Target="../media/image1.png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11" Type="http://schemas.openxmlformats.org/officeDocument/2006/relationships/image" Target="../media/image6.png"/><Relationship Id="rId24" Type="http://schemas.openxmlformats.org/officeDocument/2006/relationships/customXml" Target="../ink/ink10.xml"/><Relationship Id="rId32" Type="http://schemas.openxmlformats.org/officeDocument/2006/relationships/image" Target="../media/image1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openxmlformats.org/officeDocument/2006/relationships/customXml" Target="../ink/ink12.xml"/><Relationship Id="rId36" Type="http://schemas.openxmlformats.org/officeDocument/2006/relationships/image" Target="../media/image18.png"/><Relationship Id="rId10" Type="http://schemas.openxmlformats.org/officeDocument/2006/relationships/customXml" Target="../ink/ink3.xml"/><Relationship Id="rId19" Type="http://schemas.openxmlformats.org/officeDocument/2006/relationships/image" Target="../media/image10.png"/><Relationship Id="rId31" Type="http://schemas.openxmlformats.org/officeDocument/2006/relationships/customXml" Target="../ink/ink14.xml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customXml" Target="../ink/ink5.xml"/><Relationship Id="rId22" Type="http://schemas.openxmlformats.org/officeDocument/2006/relationships/customXml" Target="../ink/ink9.xml"/><Relationship Id="rId27" Type="http://schemas.openxmlformats.org/officeDocument/2006/relationships/image" Target="../media/image14.png"/><Relationship Id="rId30" Type="http://schemas.openxmlformats.org/officeDocument/2006/relationships/customXml" Target="../ink/ink13.xml"/><Relationship Id="rId35" Type="http://schemas.openxmlformats.org/officeDocument/2006/relationships/customXml" Target="../ink/ink16.xml"/><Relationship Id="rId8" Type="http://schemas.openxmlformats.org/officeDocument/2006/relationships/customXml" Target="../ink/ink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www.kaggle.com/datasets/najir0123/walmart-10k-sales-dataset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1.wdp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1.wdp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167E802-1F6D-B599-5A7A-04609582C0ED}"/>
              </a:ext>
            </a:extLst>
          </p:cNvPr>
          <p:cNvSpPr txBox="1"/>
          <p:nvPr/>
        </p:nvSpPr>
        <p:spPr>
          <a:xfrm>
            <a:off x="566928" y="2302123"/>
            <a:ext cx="11539728" cy="268900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5400" b="1" kern="100" dirty="0">
                <a:solidFill>
                  <a:schemeClr val="bg1"/>
                </a:solidFill>
                <a:latin typeface="Berlin Sans FB Demi" panose="020E0802020502020306" pitchFamily="34" charset="0"/>
                <a:ea typeface="Calibri" panose="020F0502020204030204" pitchFamily="34" charset="0"/>
                <a:cs typeface="Mangal" panose="02040503050203030202" pitchFamily="18" charset="0"/>
              </a:rPr>
              <a:t>EXTRACT CRITICAL BUSINESS INSIGHTS FROM </a:t>
            </a:r>
            <a:r>
              <a:rPr lang="en-US" sz="5400" b="1" kern="100" dirty="0">
                <a:solidFill>
                  <a:srgbClr val="FFC000"/>
                </a:solidFill>
                <a:latin typeface="Berlin Sans FB Demi" panose="020E0802020502020306" pitchFamily="34" charset="0"/>
                <a:ea typeface="Calibri" panose="020F0502020204030204" pitchFamily="34" charset="0"/>
                <a:cs typeface="Mangal" panose="02040503050203030202" pitchFamily="18" charset="0"/>
              </a:rPr>
              <a:t>WALMART</a:t>
            </a:r>
            <a:r>
              <a:rPr lang="en-US" sz="5400" b="1" kern="100" dirty="0">
                <a:solidFill>
                  <a:schemeClr val="bg1"/>
                </a:solidFill>
                <a:latin typeface="Berlin Sans FB Demi" panose="020E0802020502020306" pitchFamily="34" charset="0"/>
                <a:ea typeface="Calibri" panose="020F0502020204030204" pitchFamily="34" charset="0"/>
                <a:cs typeface="Mangal" panose="02040503050203030202" pitchFamily="18" charset="0"/>
              </a:rPr>
              <a:t> SALES DATA</a:t>
            </a:r>
            <a:endParaRPr lang="en-IN" sz="5400" b="1" kern="100" dirty="0">
              <a:solidFill>
                <a:schemeClr val="bg1"/>
              </a:solidFill>
              <a:effectLst/>
              <a:latin typeface="Berlin Sans FB Demi" panose="020E0802020502020306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90180-2E37-8912-2F25-2556F5187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747" y="-10056"/>
            <a:ext cx="4048506" cy="115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01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8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96533B-5112-1655-E6A2-7AE45DAB3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F533BFF-2B2A-5272-9665-23AD17465442}"/>
              </a:ext>
            </a:extLst>
          </p:cNvPr>
          <p:cNvSpPr txBox="1"/>
          <p:nvPr/>
        </p:nvSpPr>
        <p:spPr>
          <a:xfrm>
            <a:off x="3695701" y="1341664"/>
            <a:ext cx="65151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4400" b="1" dirty="0">
                <a:solidFill>
                  <a:prstClr val="white"/>
                </a:solidFill>
                <a:latin typeface="Berlin Sans FB Demi" panose="020E0802020502020306" pitchFamily="34" charset="0"/>
              </a:rPr>
              <a:t>Results and Insights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27FBB9-24F0-E8DE-9EE0-671AA1145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163" y="0"/>
            <a:ext cx="3495674" cy="9987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D8B7BA-001B-C88B-F1A4-1A025FD39D51}"/>
              </a:ext>
            </a:extLst>
          </p:cNvPr>
          <p:cNvSpPr txBox="1"/>
          <p:nvPr/>
        </p:nvSpPr>
        <p:spPr>
          <a:xfrm>
            <a:off x="561975" y="2301665"/>
            <a:ext cx="112585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ED7D31"/>
                </a:solidFill>
                <a:latin typeface="Berlin Sans FB Demi" panose="020E0802020502020306" pitchFamily="34" charset="0"/>
              </a:rPr>
              <a:t>Sales Insights: </a:t>
            </a:r>
          </a:p>
          <a:p>
            <a:pPr lvl="0"/>
            <a:r>
              <a:rPr lang="en-US" sz="2400" dirty="0">
                <a:solidFill>
                  <a:srgbClr val="ED7D31"/>
                </a:solidFill>
                <a:latin typeface="Berlin Sans FB Demi" panose="020E0802020502020306" pitchFamily="34" charset="0"/>
              </a:rPr>
              <a:t>                                              </a:t>
            </a:r>
            <a:r>
              <a:rPr lang="en-US" sz="2400" dirty="0">
                <a:solidFill>
                  <a:srgbClr val="FFC000"/>
                </a:solidFill>
                <a:latin typeface="Berlin Sans FB Demi" panose="020E0802020502020306" pitchFamily="34" charset="0"/>
              </a:rPr>
              <a:t>Key categories, branches with highest sales, and  </a:t>
            </a:r>
          </a:p>
          <a:p>
            <a:pPr lvl="0"/>
            <a:r>
              <a:rPr lang="en-US" sz="2400" dirty="0">
                <a:solidFill>
                  <a:srgbClr val="FFC000"/>
                </a:solidFill>
                <a:latin typeface="Berlin Sans FB Demi" panose="020E0802020502020306" pitchFamily="34" charset="0"/>
              </a:rPr>
              <a:t>                                              preferred payment methods.</a:t>
            </a:r>
          </a:p>
          <a:p>
            <a:pPr lvl="0"/>
            <a:endParaRPr lang="en-US" sz="2400" dirty="0">
              <a:solidFill>
                <a:srgbClr val="FFC000"/>
              </a:solidFill>
              <a:latin typeface="Berlin Sans FB Demi" panose="020E0802020502020306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ED7D31"/>
                </a:solidFill>
                <a:latin typeface="Berlin Sans FB Demi" panose="020E0802020502020306" pitchFamily="34" charset="0"/>
              </a:rPr>
              <a:t>Profitability: </a:t>
            </a:r>
          </a:p>
          <a:p>
            <a:pPr lvl="0"/>
            <a:r>
              <a:rPr lang="en-US" sz="2400" dirty="0">
                <a:solidFill>
                  <a:srgbClr val="ED7D31"/>
                </a:solidFill>
                <a:latin typeface="Berlin Sans FB Demi" panose="020E0802020502020306" pitchFamily="34" charset="0"/>
              </a:rPr>
              <a:t>                                        </a:t>
            </a:r>
            <a:r>
              <a:rPr lang="en-US" sz="2400" dirty="0">
                <a:solidFill>
                  <a:srgbClr val="FFC000"/>
                </a:solidFill>
                <a:latin typeface="Berlin Sans FB Demi" panose="020E0802020502020306" pitchFamily="34" charset="0"/>
              </a:rPr>
              <a:t>Key categories, branches with highest sales, and preferred </a:t>
            </a:r>
          </a:p>
          <a:p>
            <a:pPr lvl="0"/>
            <a:r>
              <a:rPr lang="en-US" sz="2400" dirty="0">
                <a:solidFill>
                  <a:srgbClr val="FFC000"/>
                </a:solidFill>
                <a:latin typeface="Berlin Sans FB Demi" panose="020E0802020502020306" pitchFamily="34" charset="0"/>
              </a:rPr>
              <a:t>                                        payment methods.</a:t>
            </a:r>
          </a:p>
          <a:p>
            <a:pPr lvl="0"/>
            <a:endParaRPr lang="en-US" sz="2400" dirty="0">
              <a:solidFill>
                <a:srgbClr val="FFC000"/>
              </a:solidFill>
              <a:latin typeface="Berlin Sans FB Demi" panose="020E0802020502020306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ED7D31"/>
                </a:solidFill>
                <a:latin typeface="Berlin Sans FB Demi" panose="020E0802020502020306" pitchFamily="34" charset="0"/>
              </a:rPr>
              <a:t>Customer Behavior : </a:t>
            </a:r>
          </a:p>
          <a:p>
            <a:pPr lvl="0"/>
            <a:r>
              <a:rPr lang="en-US" sz="2400" dirty="0">
                <a:solidFill>
                  <a:srgbClr val="ED7D31"/>
                </a:solidFill>
                <a:latin typeface="Berlin Sans FB Demi" panose="020E0802020502020306" pitchFamily="34" charset="0"/>
              </a:rPr>
              <a:t>                                         </a:t>
            </a:r>
            <a:r>
              <a:rPr lang="en-US" sz="2400" dirty="0">
                <a:solidFill>
                  <a:srgbClr val="FFC000"/>
                </a:solidFill>
                <a:latin typeface="Berlin Sans FB Demi" panose="020E0802020502020306" pitchFamily="34" charset="0"/>
              </a:rPr>
              <a:t>Trends in ratings, payment preferences, and peak                     </a:t>
            </a:r>
          </a:p>
          <a:p>
            <a:pPr lvl="0"/>
            <a:r>
              <a:rPr lang="en-US" sz="2400" dirty="0">
                <a:solidFill>
                  <a:srgbClr val="FFC000"/>
                </a:solidFill>
                <a:latin typeface="Berlin Sans FB Demi" panose="020E0802020502020306" pitchFamily="34" charset="0"/>
              </a:rPr>
              <a:t>                                         shopping hours.</a:t>
            </a:r>
          </a:p>
          <a:p>
            <a:pPr lvl="0"/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32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64B2132-ADB1-8872-5424-7DBFD5818D9A}"/>
              </a:ext>
            </a:extLst>
          </p:cNvPr>
          <p:cNvSpPr txBox="1"/>
          <p:nvPr/>
        </p:nvSpPr>
        <p:spPr>
          <a:xfrm>
            <a:off x="217785" y="113208"/>
            <a:ext cx="520460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Project pipeline </a:t>
            </a:r>
          </a:p>
          <a:p>
            <a:endParaRPr lang="en-US" sz="4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E57408-A459-A2B5-9736-7924EF886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493" y="-19207"/>
            <a:ext cx="4048506" cy="11567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531652-2F84-AFAB-25ED-6DD27898F2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02" y="1535976"/>
            <a:ext cx="12208601" cy="532202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239E971-C79F-C0BB-7D16-C32BBBFC416B}"/>
                  </a:ext>
                </a:extLst>
              </p14:cNvPr>
              <p14:cNvContentPartPr/>
              <p14:nvPr/>
            </p14:nvContentPartPr>
            <p14:xfrm>
              <a:off x="4608504" y="2092896"/>
              <a:ext cx="1369440" cy="298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239E971-C79F-C0BB-7D16-C32BBBFC416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02384" y="2086776"/>
                <a:ext cx="13816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EEE0D58-43AD-A9B5-0959-8A869078FAE7}"/>
                  </a:ext>
                </a:extLst>
              </p14:cNvPr>
              <p14:cNvContentPartPr/>
              <p14:nvPr/>
            </p14:nvContentPartPr>
            <p14:xfrm>
              <a:off x="5047344" y="1955376"/>
              <a:ext cx="1047960" cy="1116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EEE0D58-43AD-A9B5-0959-8A869078FAE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93344" y="1847376"/>
                <a:ext cx="1155600" cy="32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87C50D65-B7EB-FF23-E404-E3D769D39A9A}"/>
              </a:ext>
            </a:extLst>
          </p:cNvPr>
          <p:cNvGrpSpPr/>
          <p:nvPr/>
        </p:nvGrpSpPr>
        <p:grpSpPr>
          <a:xfrm>
            <a:off x="3037464" y="1658376"/>
            <a:ext cx="4660560" cy="1236240"/>
            <a:chOff x="3037464" y="1658376"/>
            <a:chExt cx="4660560" cy="123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2E1C215-1FCF-4B24-734D-96594261D3BA}"/>
                    </a:ext>
                  </a:extLst>
                </p14:cNvPr>
                <p14:cNvContentPartPr/>
                <p14:nvPr/>
              </p14:nvContentPartPr>
              <p14:xfrm>
                <a:off x="3037464" y="1658376"/>
                <a:ext cx="4660560" cy="1236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2E1C215-1FCF-4B24-734D-96594261D3B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74464" y="1595376"/>
                  <a:ext cx="4786200" cy="13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82DE6EB-5B38-9532-2634-37711AC797AA}"/>
                    </a:ext>
                  </a:extLst>
                </p14:cNvPr>
                <p14:cNvContentPartPr/>
                <p14:nvPr/>
              </p14:nvContentPartPr>
              <p14:xfrm>
                <a:off x="4644864" y="2431296"/>
                <a:ext cx="870120" cy="65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82DE6EB-5B38-9532-2634-37711AC797A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82224" y="2368656"/>
                  <a:ext cx="9957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C0F6AC9-D44D-9B7C-82F9-92C47CB81A53}"/>
                    </a:ext>
                  </a:extLst>
                </p14:cNvPr>
                <p14:cNvContentPartPr/>
                <p14:nvPr/>
              </p14:nvContentPartPr>
              <p14:xfrm>
                <a:off x="4128984" y="2165616"/>
                <a:ext cx="2523600" cy="2221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C0F6AC9-D44D-9B7C-82F9-92C47CB81A5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65984" y="2102616"/>
                  <a:ext cx="2649240" cy="34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9417BBE-4A59-CB5B-8C93-848FCC5A49A6}"/>
                  </a:ext>
                </a:extLst>
              </p14:cNvPr>
              <p14:cNvContentPartPr/>
              <p14:nvPr/>
            </p14:nvContentPartPr>
            <p14:xfrm>
              <a:off x="5257944" y="6107976"/>
              <a:ext cx="1164240" cy="1119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9417BBE-4A59-CB5B-8C93-848FCC5A49A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94944" y="6045336"/>
                <a:ext cx="128988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EB92969-6D10-D8E8-9D54-3741687E6414}"/>
                  </a:ext>
                </a:extLst>
              </p14:cNvPr>
              <p14:cNvContentPartPr/>
              <p14:nvPr/>
            </p14:nvContentPartPr>
            <p14:xfrm>
              <a:off x="6327504" y="6190056"/>
              <a:ext cx="360" cy="3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EB92969-6D10-D8E8-9D54-3741687E641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264504" y="612741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2EA72F3-EE8E-F5C2-F3A8-195213469B9A}"/>
                  </a:ext>
                </a:extLst>
              </p14:cNvPr>
              <p14:cNvContentPartPr/>
              <p14:nvPr/>
            </p14:nvContentPartPr>
            <p14:xfrm>
              <a:off x="5334624" y="6109776"/>
              <a:ext cx="1366200" cy="1735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2EA72F3-EE8E-F5C2-F3A8-195213469B9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271624" y="6047136"/>
                <a:ext cx="149184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8048E83-53C0-19D5-7288-8D25CF0B719F}"/>
                  </a:ext>
                </a:extLst>
              </p14:cNvPr>
              <p14:cNvContentPartPr/>
              <p14:nvPr/>
            </p14:nvContentPartPr>
            <p14:xfrm>
              <a:off x="5897664" y="6079536"/>
              <a:ext cx="1653840" cy="1123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8048E83-53C0-19D5-7288-8D25CF0B719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835024" y="6016536"/>
                <a:ext cx="177948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7C74628-FB6E-606B-4BE2-DD5CEF3DD97E}"/>
                  </a:ext>
                </a:extLst>
              </p14:cNvPr>
              <p14:cNvContentPartPr/>
              <p14:nvPr/>
            </p14:nvContentPartPr>
            <p14:xfrm>
              <a:off x="4869144" y="5797656"/>
              <a:ext cx="2235960" cy="9975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7C74628-FB6E-606B-4BE2-DD5CEF3DD97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806144" y="5734656"/>
                <a:ext cx="2361600" cy="11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3ED500D-532F-72C0-7F74-4603EB07EF20}"/>
                  </a:ext>
                </a:extLst>
              </p14:cNvPr>
              <p14:cNvContentPartPr/>
              <p14:nvPr/>
            </p14:nvContentPartPr>
            <p14:xfrm>
              <a:off x="9866304" y="5363064"/>
              <a:ext cx="34560" cy="140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3ED500D-532F-72C0-7F74-4603EB07EF2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803664" y="5300064"/>
                <a:ext cx="160200" cy="13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A4D2E3FF-F8FB-C393-0ED9-F4C37EA70F93}"/>
              </a:ext>
            </a:extLst>
          </p:cNvPr>
          <p:cNvGrpSpPr/>
          <p:nvPr/>
        </p:nvGrpSpPr>
        <p:grpSpPr>
          <a:xfrm>
            <a:off x="8238744" y="4690584"/>
            <a:ext cx="247320" cy="631440"/>
            <a:chOff x="8238744" y="4690584"/>
            <a:chExt cx="247320" cy="63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4CE8612-DFF0-2EC3-BEA5-216884CD0D08}"/>
                    </a:ext>
                  </a:extLst>
                </p14:cNvPr>
                <p14:cNvContentPartPr/>
                <p14:nvPr/>
              </p14:nvContentPartPr>
              <p14:xfrm>
                <a:off x="8238744" y="4800384"/>
                <a:ext cx="360" cy="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4CE8612-DFF0-2EC3-BEA5-216884CD0D0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175744" y="473774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FF64963-C779-ACF2-12A1-843EC07CD4BC}"/>
                    </a:ext>
                  </a:extLst>
                </p14:cNvPr>
                <p14:cNvContentPartPr/>
                <p14:nvPr/>
              </p14:nvContentPartPr>
              <p14:xfrm>
                <a:off x="8394264" y="4690584"/>
                <a:ext cx="360" cy="3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FF64963-C779-ACF2-12A1-843EC07CD4B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331264" y="462794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4C91FCF-B26D-F1C7-BBFD-3B77B389E8EF}"/>
                    </a:ext>
                  </a:extLst>
                </p14:cNvPr>
                <p14:cNvContentPartPr/>
                <p14:nvPr/>
              </p14:nvContentPartPr>
              <p14:xfrm>
                <a:off x="8286624" y="4721544"/>
                <a:ext cx="199440" cy="6004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4C91FCF-B26D-F1C7-BBFD-3B77B389E8E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223984" y="4658904"/>
                  <a:ext cx="325080" cy="726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5E35723-D76F-8619-E166-705E68F89C50}"/>
                  </a:ext>
                </a:extLst>
              </p14:cNvPr>
              <p14:cNvContentPartPr/>
              <p14:nvPr/>
            </p14:nvContentPartPr>
            <p14:xfrm>
              <a:off x="8180424" y="5062104"/>
              <a:ext cx="3267720" cy="8064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5E35723-D76F-8619-E166-705E68F89C5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117424" y="4999464"/>
                <a:ext cx="3393360" cy="9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6D32D1A-8414-F7E0-C37A-9B78DB119092}"/>
                  </a:ext>
                </a:extLst>
              </p14:cNvPr>
              <p14:cNvContentPartPr/>
              <p14:nvPr/>
            </p14:nvContentPartPr>
            <p14:xfrm>
              <a:off x="8713584" y="5211864"/>
              <a:ext cx="1134000" cy="11221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6D32D1A-8414-F7E0-C37A-9B78DB119092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650944" y="5148864"/>
                <a:ext cx="1259640" cy="124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382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6507CE-B01D-0510-FD21-478C44E92AC3}"/>
              </a:ext>
            </a:extLst>
          </p:cNvPr>
          <p:cNvSpPr txBox="1"/>
          <p:nvPr/>
        </p:nvSpPr>
        <p:spPr>
          <a:xfrm>
            <a:off x="0" y="1336063"/>
            <a:ext cx="1171912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#  </a:t>
            </a:r>
            <a:r>
              <a:rPr lang="en-US" sz="2800" b="1" u="sng" dirty="0">
                <a:solidFill>
                  <a:schemeClr val="bg1"/>
                </a:solidFill>
                <a:latin typeface="Berlin Sans FB Demi" panose="020E0802020502020306" pitchFamily="34" charset="0"/>
              </a:rPr>
              <a:t>Download Walmart Sales Data</a:t>
            </a:r>
            <a:r>
              <a:rPr lang="en-US" sz="2800" u="sng" dirty="0">
                <a:solidFill>
                  <a:schemeClr val="bg1"/>
                </a:solidFill>
                <a:latin typeface="Berlin Sans FB Demi" panose="020E0802020502020306" pitchFamily="34" charset="0"/>
              </a:rPr>
              <a:t>: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  <a:latin typeface="Berlin Sans FB Demi" panose="020E0802020502020306" pitchFamily="34" charset="0"/>
              </a:rPr>
              <a:t>Data Source </a:t>
            </a:r>
            <a:r>
              <a:rPr lang="en-US" sz="2000" dirty="0">
                <a:solidFill>
                  <a:srgbClr val="FFC000"/>
                </a:solidFill>
                <a:latin typeface="Berlin Sans FB Demi" panose="020E0802020502020306" pitchFamily="34" charset="0"/>
              </a:rPr>
              <a:t>: </a:t>
            </a:r>
          </a:p>
          <a:p>
            <a:r>
              <a:rPr lang="en-US" sz="2000" dirty="0">
                <a:solidFill>
                  <a:srgbClr val="FFC000"/>
                </a:solidFill>
                <a:latin typeface="Berlin Sans FB Demi" panose="020E0802020502020306" pitchFamily="34" charset="0"/>
              </a:rPr>
              <a:t>                              Use the Kaggle API to download the Walmart sales datasets from Kaggle.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  <a:latin typeface="Berlin Sans FB Demi" panose="020E0802020502020306" pitchFamily="34" charset="0"/>
              </a:rPr>
              <a:t>Dataset Link </a:t>
            </a:r>
            <a:r>
              <a:rPr lang="en-US" sz="2000" dirty="0">
                <a:solidFill>
                  <a:srgbClr val="FFC000"/>
                </a:solidFill>
                <a:latin typeface="Berlin Sans FB Demi" panose="020E0802020502020306" pitchFamily="34" charset="0"/>
              </a:rPr>
              <a:t>: </a:t>
            </a: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Berlin Sans FB Demi" panose="020E0802020502020306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                            </a:t>
            </a:r>
            <a:r>
              <a:rPr lang="en-US" sz="2000" dirty="0">
                <a:solidFill>
                  <a:srgbClr val="FFC000"/>
                </a:solidFill>
                <a:latin typeface="Berlin Sans FB Demi" panose="020E0802020502020306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Walmart Sales Dataset</a:t>
            </a:r>
            <a:endParaRPr lang="en-US" sz="2000" dirty="0">
              <a:solidFill>
                <a:srgbClr val="FFC000"/>
              </a:solidFill>
              <a:latin typeface="Berlin Sans FB Demi" panose="020E0802020502020306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  <a:latin typeface="Berlin Sans FB Demi" panose="020E0802020502020306" pitchFamily="34" charset="0"/>
              </a:rPr>
              <a:t>Storage </a:t>
            </a:r>
            <a:r>
              <a:rPr lang="en-US" sz="2000" dirty="0">
                <a:solidFill>
                  <a:srgbClr val="FFC000"/>
                </a:solidFill>
                <a:latin typeface="Berlin Sans FB Demi" panose="020E0802020502020306" pitchFamily="34" charset="0"/>
              </a:rPr>
              <a:t>: </a:t>
            </a:r>
          </a:p>
          <a:p>
            <a:r>
              <a:rPr lang="en-US" sz="2000" dirty="0">
                <a:solidFill>
                  <a:srgbClr val="FFC000"/>
                </a:solidFill>
                <a:latin typeface="Berlin Sans FB Demi" panose="020E0802020502020306" pitchFamily="34" charset="0"/>
              </a:rPr>
              <a:t>                     Save the data in the data/ folder for easy reference and access.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CDF057-262B-8928-36A3-18A0740C6672}"/>
              </a:ext>
            </a:extLst>
          </p:cNvPr>
          <p:cNvSpPr txBox="1"/>
          <p:nvPr/>
        </p:nvSpPr>
        <p:spPr>
          <a:xfrm>
            <a:off x="68296" y="0"/>
            <a:ext cx="609442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Project Steps</a:t>
            </a:r>
            <a:endParaRPr lang="en-US" sz="14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AE4C2A-3901-76AD-9608-4BE6B8669E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0" y="0"/>
            <a:ext cx="3495674" cy="9987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D1AF30-DFB9-103D-63A1-B2CD0E4E3324}"/>
              </a:ext>
            </a:extLst>
          </p:cNvPr>
          <p:cNvSpPr txBox="1"/>
          <p:nvPr/>
        </p:nvSpPr>
        <p:spPr>
          <a:xfrm>
            <a:off x="68296" y="4521663"/>
            <a:ext cx="1171912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#  </a:t>
            </a:r>
            <a:r>
              <a:rPr lang="en-US" sz="2800" b="1" u="sng" dirty="0">
                <a:solidFill>
                  <a:schemeClr val="bg1"/>
                </a:solidFill>
                <a:latin typeface="Berlin Sans FB Demi" panose="020E0802020502020306" pitchFamily="34" charset="0"/>
              </a:rPr>
              <a:t>Install Required Libraries and Load Data</a:t>
            </a:r>
            <a:r>
              <a:rPr lang="en-US" sz="2800" u="sng" dirty="0">
                <a:solidFill>
                  <a:schemeClr val="bg1"/>
                </a:solidFill>
                <a:latin typeface="Berlin Sans FB Demi" panose="020E0802020502020306" pitchFamily="34" charset="0"/>
              </a:rPr>
              <a:t>: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  <a:latin typeface="Berlin Sans FB Demi" panose="020E0802020502020306" pitchFamily="34" charset="0"/>
              </a:rPr>
              <a:t>Libraries </a:t>
            </a:r>
            <a:r>
              <a:rPr lang="en-US" sz="2000" dirty="0">
                <a:solidFill>
                  <a:srgbClr val="FFC000"/>
                </a:solidFill>
                <a:latin typeface="Berlin Sans FB Demi" panose="020E0802020502020306" pitchFamily="34" charset="0"/>
              </a:rPr>
              <a:t>:</a:t>
            </a:r>
            <a:r>
              <a:rPr lang="en-US" sz="2000" dirty="0">
                <a:solidFill>
                  <a:schemeClr val="accent2"/>
                </a:solidFill>
                <a:latin typeface="Berlin Sans FB Demi" panose="020E0802020502020306" pitchFamily="34" charset="0"/>
              </a:rPr>
              <a:t> </a:t>
            </a:r>
          </a:p>
          <a:p>
            <a:r>
              <a:rPr lang="en-US" sz="2000" dirty="0">
                <a:solidFill>
                  <a:schemeClr val="accent2"/>
                </a:solidFill>
                <a:latin typeface="Berlin Sans FB Demi" panose="020E0802020502020306" pitchFamily="34" charset="0"/>
              </a:rPr>
              <a:t>                         </a:t>
            </a:r>
            <a:r>
              <a:rPr lang="en-US" sz="2000" dirty="0">
                <a:solidFill>
                  <a:srgbClr val="FFC000"/>
                </a:solidFill>
                <a:latin typeface="Berlin Sans FB Demi" panose="020E0802020502020306" pitchFamily="34" charset="0"/>
              </a:rPr>
              <a:t>Install necessary Python libraries.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  <a:latin typeface="Berlin Sans FB Demi" panose="020E0802020502020306" pitchFamily="34" charset="0"/>
              </a:rPr>
              <a:t>Loading Data </a:t>
            </a:r>
            <a:r>
              <a:rPr lang="en-US" sz="2000" dirty="0">
                <a:solidFill>
                  <a:srgbClr val="FFC000"/>
                </a:solidFill>
                <a:latin typeface="Berlin Sans FB Demi" panose="020E0802020502020306" pitchFamily="34" charset="0"/>
              </a:rPr>
              <a:t>: </a:t>
            </a:r>
          </a:p>
          <a:p>
            <a:r>
              <a:rPr lang="en-US" sz="2000" dirty="0">
                <a:solidFill>
                  <a:srgbClr val="FFC000"/>
                </a:solidFill>
                <a:latin typeface="Berlin Sans FB Demi" panose="020E0802020502020306" pitchFamily="34" charset="0"/>
              </a:rPr>
              <a:t>                                Read the data into a Pandas Data Frame for initial analysis and transformations.</a:t>
            </a:r>
          </a:p>
        </p:txBody>
      </p:sp>
    </p:spTree>
    <p:extLst>
      <p:ext uri="{BB962C8B-B14F-4D97-AF65-F5344CB8AC3E}">
        <p14:creationId xmlns:p14="http://schemas.microsoft.com/office/powerpoint/2010/main" val="414450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917C58-B4A4-37E6-44A3-7107B0B64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3D906A1-2472-0518-511C-2F2F7217BD26}"/>
              </a:ext>
            </a:extLst>
          </p:cNvPr>
          <p:cNvSpPr txBox="1"/>
          <p:nvPr/>
        </p:nvSpPr>
        <p:spPr>
          <a:xfrm>
            <a:off x="0" y="942950"/>
            <a:ext cx="1171912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400" b="1" dirty="0">
                <a:solidFill>
                  <a:prstClr val="white"/>
                </a:solidFill>
                <a:latin typeface="Berlin Sans FB Demi" panose="020E0802020502020306" pitchFamily="34" charset="0"/>
              </a:rPr>
              <a:t>#  </a:t>
            </a:r>
            <a:r>
              <a:rPr lang="en-US" sz="2800" b="1" u="sng" dirty="0">
                <a:solidFill>
                  <a:prstClr val="white"/>
                </a:solidFill>
                <a:latin typeface="Berlin Sans FB Demi" panose="020E0802020502020306" pitchFamily="34" charset="0"/>
              </a:rPr>
              <a:t>Explore the Data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</a:rPr>
              <a:t>: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+mn-ea"/>
              <a:cs typeface="+mn-cs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D7D31"/>
                </a:solidFill>
                <a:latin typeface="Berlin Sans FB Demi" panose="020E0802020502020306" pitchFamily="34" charset="0"/>
              </a:rPr>
              <a:t>Goal : </a:t>
            </a:r>
          </a:p>
          <a:p>
            <a:pPr lvl="0"/>
            <a:r>
              <a:rPr lang="en-US" sz="2000" dirty="0">
                <a:solidFill>
                  <a:srgbClr val="ED7D31"/>
                </a:solidFill>
                <a:latin typeface="Berlin Sans FB Demi" panose="020E0802020502020306" pitchFamily="34" charset="0"/>
              </a:rPr>
              <a:t>                </a:t>
            </a:r>
            <a:r>
              <a:rPr lang="en-US" sz="2000" dirty="0">
                <a:solidFill>
                  <a:srgbClr val="FFC000"/>
                </a:solidFill>
                <a:latin typeface="Berlin Sans FB Demi" panose="020E0802020502020306" pitchFamily="34" charset="0"/>
              </a:rPr>
              <a:t>Conduct an initial data exploration to understand data distribution, check column names, </a:t>
            </a:r>
          </a:p>
          <a:p>
            <a:pPr lvl="0"/>
            <a:r>
              <a:rPr lang="en-US" sz="2000" dirty="0">
                <a:solidFill>
                  <a:srgbClr val="FFC000"/>
                </a:solidFill>
                <a:latin typeface="Berlin Sans FB Demi" panose="020E0802020502020306" pitchFamily="34" charset="0"/>
              </a:rPr>
              <a:t>                 types, and identify potential issues.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rlin Sans FB Demi" panose="020E0802020502020306" pitchFamily="34" charset="0"/>
                <a:ea typeface="+mn-ea"/>
                <a:cs typeface="+mn-cs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D7D31"/>
                </a:solidFill>
                <a:latin typeface="Berlin Sans FB Demi" panose="020E0802020502020306" pitchFamily="34" charset="0"/>
              </a:rPr>
              <a:t>Analysis: </a:t>
            </a:r>
          </a:p>
          <a:p>
            <a:pPr lvl="0"/>
            <a:r>
              <a:rPr lang="en-US" sz="2000" dirty="0">
                <a:solidFill>
                  <a:srgbClr val="ED7D31"/>
                </a:solidFill>
                <a:latin typeface="Berlin Sans FB Demi" panose="020E0802020502020306" pitchFamily="34" charset="0"/>
              </a:rPr>
              <a:t>                      </a:t>
            </a:r>
            <a:r>
              <a:rPr lang="en-US" sz="2000" dirty="0">
                <a:solidFill>
                  <a:srgbClr val="FFC000"/>
                </a:solidFill>
                <a:latin typeface="Berlin Sans FB Demi" panose="020E0802020502020306" pitchFamily="34" charset="0"/>
              </a:rPr>
              <a:t>Use functions like .info(), .describe(), and .head() to get a quick overview of the data </a:t>
            </a:r>
          </a:p>
          <a:p>
            <a:pPr lvl="0"/>
            <a:r>
              <a:rPr lang="en-US" sz="2000" dirty="0">
                <a:solidFill>
                  <a:srgbClr val="FFC000"/>
                </a:solidFill>
                <a:latin typeface="Berlin Sans FB Demi" panose="020E0802020502020306" pitchFamily="34" charset="0"/>
              </a:rPr>
              <a:t>                     structure and statistics.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Berlin Sans FB Demi" panose="020E0802020502020306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rlin Sans FB Demi" panose="020E0802020502020306" pitchFamily="34" charset="0"/>
                <a:ea typeface="+mn-ea"/>
                <a:cs typeface="+mn-cs"/>
              </a:rPr>
              <a:t>                 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FB4D89-F3B9-0F4B-6ABC-AD530835F8FD}"/>
              </a:ext>
            </a:extLst>
          </p:cNvPr>
          <p:cNvSpPr txBox="1"/>
          <p:nvPr/>
        </p:nvSpPr>
        <p:spPr>
          <a:xfrm>
            <a:off x="106396" y="0"/>
            <a:ext cx="609442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+mn-ea"/>
                <a:cs typeface="+mn-cs"/>
              </a:rPr>
              <a:t>Project Steps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690419-8E91-934A-3CE7-FC3DA348C5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163" y="0"/>
            <a:ext cx="3495674" cy="9987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3BFF4A-9E5D-3017-6C55-645FCC8F39B4}"/>
              </a:ext>
            </a:extLst>
          </p:cNvPr>
          <p:cNvSpPr txBox="1"/>
          <p:nvPr/>
        </p:nvSpPr>
        <p:spPr>
          <a:xfrm>
            <a:off x="0" y="3564791"/>
            <a:ext cx="1201892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white"/>
                </a:solidFill>
                <a:latin typeface="Berlin Sans FB Demi" panose="020E0802020502020306" pitchFamily="34" charset="0"/>
              </a:rPr>
              <a:t># </a:t>
            </a:r>
            <a:r>
              <a:rPr lang="en-US" sz="2800" b="1" u="sng" dirty="0">
                <a:solidFill>
                  <a:prstClr val="white"/>
                </a:solidFill>
                <a:latin typeface="Berlin Sans FB Demi" panose="020E0802020502020306" pitchFamily="34" charset="0"/>
              </a:rPr>
              <a:t>Data Cleaning</a:t>
            </a:r>
            <a:endParaRPr lang="en-US" sz="2400" b="1" dirty="0">
              <a:solidFill>
                <a:prstClr val="white"/>
              </a:solidFill>
              <a:latin typeface="Berlin Sans FB Demi" panose="020E0802020502020306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2"/>
                </a:solidFill>
                <a:latin typeface="Berlin Sans FB Demi" panose="020E0802020502020306" pitchFamily="34" charset="0"/>
              </a:rPr>
              <a:t>Remove Duplicates: </a:t>
            </a:r>
          </a:p>
          <a:p>
            <a:pPr lvl="0"/>
            <a:r>
              <a:rPr lang="en-US" sz="2000" b="1" dirty="0">
                <a:solidFill>
                  <a:prstClr val="white"/>
                </a:solidFill>
                <a:latin typeface="Berlin Sans FB Demi" panose="020E0802020502020306" pitchFamily="34" charset="0"/>
              </a:rPr>
              <a:t>                                          </a:t>
            </a:r>
            <a:r>
              <a:rPr lang="en-US" sz="2000" b="1" dirty="0">
                <a:solidFill>
                  <a:schemeClr val="accent4"/>
                </a:solidFill>
                <a:latin typeface="Berlin Sans FB Demi" panose="020E0802020502020306" pitchFamily="34" charset="0"/>
              </a:rPr>
              <a:t>Identify and remove duplicate entries to avoid skewed results.</a:t>
            </a:r>
            <a:endParaRPr lang="en-US" sz="2000" b="1" dirty="0">
              <a:solidFill>
                <a:prstClr val="white"/>
              </a:solidFill>
              <a:latin typeface="Berlin Sans FB Demi" panose="020E0802020502020306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2"/>
                </a:solidFill>
                <a:latin typeface="Berlin Sans FB Demi" panose="020E0802020502020306" pitchFamily="34" charset="0"/>
              </a:rPr>
              <a:t>Handle Missing Values:</a:t>
            </a:r>
          </a:p>
          <a:p>
            <a:pPr lvl="0"/>
            <a:r>
              <a:rPr lang="en-US" sz="2000" b="1" dirty="0">
                <a:solidFill>
                  <a:prstClr val="white"/>
                </a:solidFill>
                <a:latin typeface="Berlin Sans FB Demi" panose="020E0802020502020306" pitchFamily="34" charset="0"/>
              </a:rPr>
              <a:t>                                              </a:t>
            </a:r>
            <a:r>
              <a:rPr lang="en-US" sz="2000" b="1" dirty="0">
                <a:solidFill>
                  <a:schemeClr val="accent4"/>
                </a:solidFill>
                <a:latin typeface="Berlin Sans FB Demi" panose="020E0802020502020306" pitchFamily="34" charset="0"/>
              </a:rPr>
              <a:t>Drop rows or columns with missing values if they are </a:t>
            </a:r>
          </a:p>
          <a:p>
            <a:pPr lvl="0"/>
            <a:r>
              <a:rPr lang="en-US" sz="2000" b="1" dirty="0">
                <a:solidFill>
                  <a:schemeClr val="accent4"/>
                </a:solidFill>
                <a:latin typeface="Berlin Sans FB Demi" panose="020E0802020502020306" pitchFamily="34" charset="0"/>
              </a:rPr>
              <a:t>                                              insignificant; fill  values where essential.</a:t>
            </a:r>
            <a:endParaRPr lang="en-US" sz="2000" b="1" dirty="0">
              <a:solidFill>
                <a:prstClr val="white"/>
              </a:solidFill>
              <a:latin typeface="Berlin Sans FB Demi" panose="020E0802020502020306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2"/>
                </a:solidFill>
                <a:latin typeface="Berlin Sans FB Demi" panose="020E0802020502020306" pitchFamily="34" charset="0"/>
              </a:rPr>
              <a:t>Fix Data Types: </a:t>
            </a:r>
          </a:p>
          <a:p>
            <a:pPr lvl="0"/>
            <a:r>
              <a:rPr lang="en-US" sz="2000" b="1" dirty="0">
                <a:solidFill>
                  <a:prstClr val="white"/>
                </a:solidFill>
                <a:latin typeface="Berlin Sans FB Demi" panose="020E0802020502020306" pitchFamily="34" charset="0"/>
              </a:rPr>
              <a:t>                                 </a:t>
            </a:r>
            <a:r>
              <a:rPr lang="en-US" sz="2000" b="1" dirty="0">
                <a:solidFill>
                  <a:schemeClr val="accent4"/>
                </a:solidFill>
                <a:latin typeface="Berlin Sans FB Demi" panose="020E0802020502020306" pitchFamily="34" charset="0"/>
              </a:rPr>
              <a:t>Ensure all columns have consistent data types (e.g., dates as datetime, prices as float).</a:t>
            </a:r>
            <a:endParaRPr lang="en-US" sz="2000" b="1" dirty="0">
              <a:solidFill>
                <a:schemeClr val="accent2"/>
              </a:solidFill>
              <a:latin typeface="Berlin Sans FB Demi" panose="020E0802020502020306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2"/>
                </a:solidFill>
                <a:latin typeface="Berlin Sans FB Demi" panose="020E0802020502020306" pitchFamily="34" charset="0"/>
              </a:rPr>
              <a:t>Currency Formatting: </a:t>
            </a:r>
          </a:p>
          <a:p>
            <a:pPr lvl="0"/>
            <a:r>
              <a:rPr lang="en-US" sz="2000" b="1" dirty="0">
                <a:solidFill>
                  <a:prstClr val="white"/>
                </a:solidFill>
                <a:latin typeface="Berlin Sans FB Demi" panose="020E0802020502020306" pitchFamily="34" charset="0"/>
              </a:rPr>
              <a:t>                                             </a:t>
            </a:r>
            <a:r>
              <a:rPr lang="en-US" sz="2000" b="1" dirty="0">
                <a:solidFill>
                  <a:schemeClr val="accent4"/>
                </a:solidFill>
                <a:latin typeface="Berlin Sans FB Demi" panose="020E0802020502020306" pitchFamily="34" charset="0"/>
              </a:rPr>
              <a:t>Use .replace() to handle and format currency values for analysis.</a:t>
            </a:r>
            <a:endParaRPr lang="en-US" sz="2000" b="1" dirty="0">
              <a:solidFill>
                <a:prstClr val="white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40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DD52DE-AF32-E73C-BEF4-A522B7FA7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087E9D5-D21D-65FC-E5C8-027DBA9DF5B4}"/>
              </a:ext>
            </a:extLst>
          </p:cNvPr>
          <p:cNvSpPr txBox="1"/>
          <p:nvPr/>
        </p:nvSpPr>
        <p:spPr>
          <a:xfrm>
            <a:off x="68296" y="0"/>
            <a:ext cx="397030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+mn-ea"/>
                <a:cs typeface="+mn-cs"/>
              </a:rPr>
              <a:t>Project Steps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6DA40D-B723-7E2C-032D-120823CC31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163" y="0"/>
            <a:ext cx="3495674" cy="9987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7C01E5-298E-AA92-EB4B-0EB71B246EC5}"/>
              </a:ext>
            </a:extLst>
          </p:cNvPr>
          <p:cNvSpPr txBox="1"/>
          <p:nvPr/>
        </p:nvSpPr>
        <p:spPr>
          <a:xfrm>
            <a:off x="0" y="1402841"/>
            <a:ext cx="12192000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400" b="1" dirty="0">
                <a:solidFill>
                  <a:prstClr val="white"/>
                </a:solidFill>
                <a:latin typeface="Berlin Sans FB Demi" panose="020E0802020502020306" pitchFamily="34" charset="0"/>
              </a:rPr>
              <a:t>#  </a:t>
            </a:r>
            <a:r>
              <a:rPr lang="en-US" sz="2800" b="1" u="sng" dirty="0">
                <a:solidFill>
                  <a:prstClr val="white"/>
                </a:solidFill>
                <a:latin typeface="Berlin Sans FB Demi" panose="020E0802020502020306" pitchFamily="34" charset="0"/>
              </a:rPr>
              <a:t>Feature Engineering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</a:rPr>
              <a:t>: </a:t>
            </a:r>
          </a:p>
          <a:p>
            <a:pPr lvl="0"/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+mn-ea"/>
              <a:cs typeface="+mn-cs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D7D31"/>
                </a:solidFill>
                <a:latin typeface="Berlin Sans FB Demi" panose="020E0802020502020306" pitchFamily="34" charset="0"/>
              </a:rPr>
              <a:t>Create New Columns : </a:t>
            </a:r>
          </a:p>
          <a:p>
            <a:pPr lvl="0"/>
            <a:r>
              <a:rPr lang="en-US" sz="2000" dirty="0">
                <a:solidFill>
                  <a:srgbClr val="ED7D31"/>
                </a:solidFill>
                <a:latin typeface="Berlin Sans FB Demi" panose="020E0802020502020306" pitchFamily="34" charset="0"/>
              </a:rPr>
              <a:t>                                              </a:t>
            </a:r>
            <a:r>
              <a:rPr lang="en-US" sz="2000" dirty="0">
                <a:solidFill>
                  <a:srgbClr val="FFC000"/>
                </a:solidFill>
                <a:latin typeface="Berlin Sans FB Demi" panose="020E0802020502020306" pitchFamily="34" charset="0"/>
              </a:rPr>
              <a:t>Calculate the Total Amount for each transaction by multiplying </a:t>
            </a:r>
            <a:r>
              <a:rPr lang="en-US" sz="2000" dirty="0" err="1">
                <a:solidFill>
                  <a:srgbClr val="FFC000"/>
                </a:solidFill>
                <a:latin typeface="Berlin Sans FB Demi" panose="020E0802020502020306" pitchFamily="34" charset="0"/>
              </a:rPr>
              <a:t>unit_price</a:t>
            </a:r>
            <a:r>
              <a:rPr lang="en-US" sz="2000" dirty="0">
                <a:solidFill>
                  <a:srgbClr val="FFC000"/>
                </a:solidFill>
                <a:latin typeface="Berlin Sans FB Demi" panose="020E0802020502020306" pitchFamily="34" charset="0"/>
              </a:rPr>
              <a:t> </a:t>
            </a:r>
          </a:p>
          <a:p>
            <a:pPr lvl="0"/>
            <a:r>
              <a:rPr lang="en-US" sz="2000" dirty="0">
                <a:solidFill>
                  <a:srgbClr val="FFC000"/>
                </a:solidFill>
                <a:latin typeface="Berlin Sans FB Demi" panose="020E0802020502020306" pitchFamily="34" charset="0"/>
              </a:rPr>
              <a:t>                                              by quantity and adding this as a new column.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D7D31"/>
                </a:solidFill>
                <a:latin typeface="Berlin Sans FB Demi" panose="020E0802020502020306" pitchFamily="34" charset="0"/>
              </a:rPr>
              <a:t>Enhance Dataset: </a:t>
            </a:r>
          </a:p>
          <a:p>
            <a:pPr lvl="0"/>
            <a:r>
              <a:rPr lang="en-US" sz="2000" dirty="0">
                <a:solidFill>
                  <a:srgbClr val="ED7D31"/>
                </a:solidFill>
                <a:latin typeface="Berlin Sans FB Demi" panose="020E0802020502020306" pitchFamily="34" charset="0"/>
              </a:rPr>
              <a:t>                            </a:t>
            </a:r>
            <a:r>
              <a:rPr lang="en-US" sz="2000" dirty="0">
                <a:solidFill>
                  <a:srgbClr val="FFC000"/>
                </a:solidFill>
                <a:latin typeface="Berlin Sans FB Demi" panose="020E0802020502020306" pitchFamily="34" charset="0"/>
              </a:rPr>
              <a:t>Adding this calculated field will streamline further SQL analysis and aggregation tasks.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rlin Sans FB Demi" panose="020E0802020502020306" pitchFamily="34" charset="0"/>
                <a:ea typeface="+mn-ea"/>
                <a:cs typeface="+mn-cs"/>
              </a:rPr>
              <a:t>                 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9D64C0-9C18-2510-5273-B7D83B74D9BF}"/>
              </a:ext>
            </a:extLst>
          </p:cNvPr>
          <p:cNvSpPr txBox="1"/>
          <p:nvPr/>
        </p:nvSpPr>
        <p:spPr>
          <a:xfrm>
            <a:off x="68296" y="4176798"/>
            <a:ext cx="1219200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400" b="1" dirty="0">
                <a:solidFill>
                  <a:prstClr val="white"/>
                </a:solidFill>
                <a:latin typeface="Berlin Sans FB Demi" panose="020E0802020502020306" pitchFamily="34" charset="0"/>
              </a:rPr>
              <a:t>#  </a:t>
            </a:r>
            <a:r>
              <a:rPr lang="en-US" sz="2800" b="1" u="sng" dirty="0">
                <a:solidFill>
                  <a:prstClr val="white"/>
                </a:solidFill>
                <a:latin typeface="Berlin Sans FB Demi" panose="020E0802020502020306" pitchFamily="34" charset="0"/>
              </a:rPr>
              <a:t>Load Data into MySQL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</a:rPr>
              <a:t>: </a:t>
            </a:r>
          </a:p>
          <a:p>
            <a:pPr lvl="0"/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+mn-ea"/>
              <a:cs typeface="+mn-cs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C000"/>
                </a:solidFill>
                <a:latin typeface="Berlin Sans FB Demi" panose="020E0802020502020306" pitchFamily="34" charset="0"/>
              </a:rPr>
              <a:t>Create database  , Load the cleaned data into database.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FB4DF9-8FC9-1F9D-B122-0C39C9F63BDE}"/>
              </a:ext>
            </a:extLst>
          </p:cNvPr>
          <p:cNvSpPr txBox="1"/>
          <p:nvPr/>
        </p:nvSpPr>
        <p:spPr>
          <a:xfrm>
            <a:off x="68296" y="5591796"/>
            <a:ext cx="1219200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400" b="1" dirty="0">
                <a:solidFill>
                  <a:prstClr val="white"/>
                </a:solidFill>
                <a:latin typeface="Berlin Sans FB Demi" panose="020E0802020502020306" pitchFamily="34" charset="0"/>
              </a:rPr>
              <a:t>#  </a:t>
            </a:r>
            <a:r>
              <a:rPr lang="en-US" sz="2800" b="1" u="sng" dirty="0">
                <a:solidFill>
                  <a:prstClr val="white"/>
                </a:solidFill>
                <a:latin typeface="Berlin Sans FB Demi" panose="020E0802020502020306" pitchFamily="34" charset="0"/>
              </a:rPr>
              <a:t>SQL Analysis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</a:rPr>
              <a:t>: </a:t>
            </a:r>
          </a:p>
          <a:p>
            <a:pPr lvl="0"/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+mn-ea"/>
              <a:cs typeface="+mn-cs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C000"/>
                </a:solidFill>
                <a:latin typeface="Berlin Sans FB Demi" panose="020E0802020502020306" pitchFamily="34" charset="0"/>
              </a:rPr>
              <a:t>Complex Queries   , Subqueries , CTEs , Windows function</a:t>
            </a:r>
          </a:p>
        </p:txBody>
      </p:sp>
    </p:spTree>
    <p:extLst>
      <p:ext uri="{BB962C8B-B14F-4D97-AF65-F5344CB8AC3E}">
        <p14:creationId xmlns:p14="http://schemas.microsoft.com/office/powerpoint/2010/main" val="418282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4AAC58-B0DD-B0EB-2450-BD65CC4C2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1F19AC-3D9B-AC7B-206A-E5DC008A6D8E}"/>
              </a:ext>
            </a:extLst>
          </p:cNvPr>
          <p:cNvSpPr txBox="1"/>
          <p:nvPr/>
        </p:nvSpPr>
        <p:spPr>
          <a:xfrm>
            <a:off x="68296" y="0"/>
            <a:ext cx="397030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4400" b="1" dirty="0">
                <a:solidFill>
                  <a:prstClr val="white"/>
                </a:solidFill>
                <a:latin typeface="Berlin Sans FB Demi" panose="020E0802020502020306" pitchFamily="34" charset="0"/>
              </a:rPr>
              <a:t>SQL Analysis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E583E9-4C41-768D-23CB-8BA72F8AB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163" y="0"/>
            <a:ext cx="3495674" cy="9987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338E7A-9D06-F7EB-395C-C9736150E26A}"/>
              </a:ext>
            </a:extLst>
          </p:cNvPr>
          <p:cNvSpPr txBox="1"/>
          <p:nvPr/>
        </p:nvSpPr>
        <p:spPr>
          <a:xfrm>
            <a:off x="0" y="1104869"/>
            <a:ext cx="102663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u="sng" dirty="0">
                <a:solidFill>
                  <a:srgbClr val="FFC000"/>
                </a:solidFill>
                <a:latin typeface="Berlin Sans FB Demi" panose="020E0802020502020306" pitchFamily="34" charset="0"/>
              </a:rPr>
              <a:t>MOST PREFERENCE PAYMENT MODE, TOTAL SALES &amp; TOTAL QUANTITY</a:t>
            </a:r>
            <a:endParaRPr kumimoji="0" lang="en-US" sz="2000" b="0" i="0" u="sng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Berlin Sans FB Demi" panose="020E0802020502020306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7FE282-3FB9-93FD-365E-70D3EF964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309" y="1702421"/>
            <a:ext cx="3947216" cy="21061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15E104-A47E-ABB5-932F-CAEF0523B1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8163" y="1702421"/>
            <a:ext cx="5961925" cy="21061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BA3A98-2F7D-C07E-C4B4-6CCEE15F9B13}"/>
              </a:ext>
            </a:extLst>
          </p:cNvPr>
          <p:cNvSpPr txBox="1"/>
          <p:nvPr/>
        </p:nvSpPr>
        <p:spPr>
          <a:xfrm>
            <a:off x="0" y="4006050"/>
            <a:ext cx="102663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u="sng" dirty="0">
                <a:solidFill>
                  <a:srgbClr val="FFC000"/>
                </a:solidFill>
                <a:latin typeface="Berlin Sans FB Demi" panose="020E0802020502020306" pitchFamily="34" charset="0"/>
              </a:rPr>
              <a:t>HIGHEST AVG RATING CATEGORY BRACH WISE</a:t>
            </a:r>
            <a:endParaRPr kumimoji="0" lang="en-US" sz="2000" b="0" i="0" u="sng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Berlin Sans FB Demi" panose="020E0802020502020306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15C39E-E2C5-977F-12C0-93B1EB681A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309" y="4508383"/>
            <a:ext cx="6463467" cy="21686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65AE37-1037-03B1-EBFA-DB4D254A9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9158" y="4508383"/>
            <a:ext cx="3620005" cy="216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4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71F05D-EB25-D76F-8204-FA7229706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20AC656-9503-C713-41BB-FD4B322E65CC}"/>
              </a:ext>
            </a:extLst>
          </p:cNvPr>
          <p:cNvSpPr txBox="1"/>
          <p:nvPr/>
        </p:nvSpPr>
        <p:spPr>
          <a:xfrm>
            <a:off x="68296" y="0"/>
            <a:ext cx="397030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+mn-ea"/>
                <a:cs typeface="+mn-cs"/>
              </a:rPr>
              <a:t>SQL Analysis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044AF7-0D4B-3F46-7D42-26EAB062F0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163" y="0"/>
            <a:ext cx="3495674" cy="9987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9A39FE-98A6-A502-4CE7-61D860CF7B5C}"/>
              </a:ext>
            </a:extLst>
          </p:cNvPr>
          <p:cNvSpPr txBox="1"/>
          <p:nvPr/>
        </p:nvSpPr>
        <p:spPr>
          <a:xfrm>
            <a:off x="0" y="1283704"/>
            <a:ext cx="102663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u="sng" dirty="0">
                <a:solidFill>
                  <a:srgbClr val="FFC000"/>
                </a:solidFill>
                <a:latin typeface="Berlin Sans FB Demi" panose="020E0802020502020306" pitchFamily="34" charset="0"/>
              </a:rPr>
              <a:t>ANALYZE SALES SHIFTS THROUGHOUT THE DAY </a:t>
            </a:r>
            <a:endParaRPr kumimoji="0" lang="en-US" sz="2000" b="0" i="0" u="sng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Berlin Sans FB Demi" panose="020E0802020502020306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53B900-D500-B5E9-A8F7-9E31015DFACD}"/>
              </a:ext>
            </a:extLst>
          </p:cNvPr>
          <p:cNvSpPr txBox="1"/>
          <p:nvPr/>
        </p:nvSpPr>
        <p:spPr>
          <a:xfrm>
            <a:off x="-92797" y="4162046"/>
            <a:ext cx="102663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u="sng" dirty="0">
                <a:solidFill>
                  <a:srgbClr val="FFC000"/>
                </a:solidFill>
                <a:latin typeface="Berlin Sans FB Demi" panose="020E0802020502020306" pitchFamily="34" charset="0"/>
              </a:rPr>
              <a:t>HIGHEST REVENUE GENERATING BRANCH WITH TOTAL QUANTITY SALE</a:t>
            </a:r>
            <a:endParaRPr kumimoji="0" lang="en-US" sz="2000" b="0" i="0" u="sng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Berlin Sans FB Demi" panose="020E0802020502020306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91FB60-322C-E6E8-58BD-E69D4ED69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71" y="1850546"/>
            <a:ext cx="4644012" cy="22280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828258-DA77-5463-4D30-1058161209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0367" y="1840870"/>
            <a:ext cx="5454538" cy="17101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BD48AE-0E6F-CEF2-E74B-B9B29976A2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071" y="4729053"/>
            <a:ext cx="6163535" cy="20100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ADCA8EE-B7D5-3432-1584-E06E0D3134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7660" y="4729053"/>
            <a:ext cx="5329540" cy="171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1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8ED839-DC6F-B740-E4D4-97B547C9E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D050DBA-1D2D-7B6C-4862-B636925E054C}"/>
              </a:ext>
            </a:extLst>
          </p:cNvPr>
          <p:cNvSpPr txBox="1"/>
          <p:nvPr/>
        </p:nvSpPr>
        <p:spPr>
          <a:xfrm>
            <a:off x="68296" y="0"/>
            <a:ext cx="397030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+mn-ea"/>
                <a:cs typeface="+mn-cs"/>
              </a:rPr>
              <a:t>SQL Analysis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9C4EDD-3243-A890-8FC8-1C8207FE09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163" y="0"/>
            <a:ext cx="3495674" cy="9987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E0EAA8-8837-48A5-CF59-BFF4F76AFFF5}"/>
              </a:ext>
            </a:extLst>
          </p:cNvPr>
          <p:cNvSpPr txBox="1"/>
          <p:nvPr/>
        </p:nvSpPr>
        <p:spPr>
          <a:xfrm>
            <a:off x="0" y="1121759"/>
            <a:ext cx="102663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u="sng" dirty="0">
                <a:solidFill>
                  <a:srgbClr val="FFC000"/>
                </a:solidFill>
                <a:latin typeface="Berlin Sans FB Demi" panose="020E0802020502020306" pitchFamily="34" charset="0"/>
              </a:rPr>
              <a:t>EACH CATEGORY TOTAL QUANTITY SALE ,TOTAL REVENUE AND PROFIT</a:t>
            </a:r>
            <a:endParaRPr kumimoji="0" lang="en-US" sz="2000" b="0" i="0" u="sng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Berlin Sans FB Demi" panose="020E0802020502020306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8D1A30-A676-85FA-1A12-11588881E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929" y="1762189"/>
            <a:ext cx="7911271" cy="17888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853726-B452-C142-871E-5918AE1036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929" y="3599991"/>
            <a:ext cx="5792008" cy="10002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40E09C-9316-F99D-2F84-44F413AF2955}"/>
              </a:ext>
            </a:extLst>
          </p:cNvPr>
          <p:cNvSpPr txBox="1"/>
          <p:nvPr/>
        </p:nvSpPr>
        <p:spPr>
          <a:xfrm>
            <a:off x="-1" y="4695851"/>
            <a:ext cx="102663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u="sng" dirty="0">
                <a:solidFill>
                  <a:srgbClr val="FFC000"/>
                </a:solidFill>
                <a:latin typeface="Berlin Sans FB Demi" panose="020E0802020502020306" pitchFamily="34" charset="0"/>
              </a:rPr>
              <a:t>TOP REVENUE GENERATING CITIES</a:t>
            </a:r>
            <a:endParaRPr kumimoji="0" lang="en-US" sz="2000" b="0" i="0" u="sng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Berlin Sans FB Demi" panose="020E0802020502020306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C3B7C05-9C2B-DDEF-9B3B-D357902057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929" y="5136017"/>
            <a:ext cx="6611273" cy="16290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33B485-26A5-DD18-8B39-FB33D2CD1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1663" y="5145803"/>
            <a:ext cx="3597474" cy="137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4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AA9CF8-02EC-A2F0-876A-786A2D1EE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1DD81B-B0AD-2A56-FF15-33C66EAC9807}"/>
              </a:ext>
            </a:extLst>
          </p:cNvPr>
          <p:cNvSpPr txBox="1"/>
          <p:nvPr/>
        </p:nvSpPr>
        <p:spPr>
          <a:xfrm>
            <a:off x="68296" y="0"/>
            <a:ext cx="397030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+mn-ea"/>
                <a:cs typeface="+mn-cs"/>
              </a:rPr>
              <a:t>SQL Analysis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190932-A22E-6813-F290-8D7DF1BD49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163" y="0"/>
            <a:ext cx="3495674" cy="9987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7D4246-724E-632E-9677-96C1C14F86ED}"/>
              </a:ext>
            </a:extLst>
          </p:cNvPr>
          <p:cNvSpPr txBox="1"/>
          <p:nvPr/>
        </p:nvSpPr>
        <p:spPr>
          <a:xfrm>
            <a:off x="0" y="1121759"/>
            <a:ext cx="102663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u="sng" dirty="0">
                <a:solidFill>
                  <a:srgbClr val="FFC000"/>
                </a:solidFill>
                <a:latin typeface="Berlin Sans FB Demi" panose="020E0802020502020306" pitchFamily="34" charset="0"/>
              </a:rPr>
              <a:t>TOP SELLING CATEGORY OF EACH CITY</a:t>
            </a:r>
            <a:endParaRPr kumimoji="0" lang="en-US" sz="2000" b="0" i="0" u="sng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Berlin Sans FB Demi" panose="020E0802020502020306" pitchFamily="34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846EC9-E0C1-1DB8-3F58-62D97C716B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754" y="1644864"/>
            <a:ext cx="9239996" cy="27451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2A3789-05E1-1FC6-A226-42367B64A4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754" y="4610027"/>
            <a:ext cx="5053143" cy="170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6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1067</TotalTime>
  <Words>430</Words>
  <Application>Microsoft Office PowerPoint</Application>
  <PresentationFormat>Widescreen</PresentationFormat>
  <Paragraphs>73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Berlin Sans FB Demi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Shivam Rathore</dc:creator>
  <cp:lastModifiedBy>Shivam Rathore</cp:lastModifiedBy>
  <cp:revision>13</cp:revision>
  <dcterms:created xsi:type="dcterms:W3CDTF">2024-11-03T15:36:42Z</dcterms:created>
  <dcterms:modified xsi:type="dcterms:W3CDTF">2025-01-08T16:27:36Z</dcterms:modified>
</cp:coreProperties>
</file>